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png" ContentType="image/png"/>
  <Default Extension="rels" ContentType="application/vnd.openxmlformats-package.relationships+xml"/>
  <Default Extension="wav" ContentType="audio/x-wav"/>
  <Default Extension="wmf" ContentType="image/x-wmf"/>
  <Default Extension="xml" ContentType="application/xml"/>
  <Override PartName="/ppt/webextensions/taskpanes.xml" ContentType="application/vnd.ms-office.webextensiontaskpanes+xml"/>
  <Override PartName="/ppt/webextensions/webextension1.xml" ContentType="application/vnd.ms-office.webextension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 /><Relationship Id="rId2" Type="http://schemas.openxmlformats.org/officeDocument/2006/relationships/officeDocument" Target="ppt/presentation.xml" /><Relationship Id="rId1" Type="http://schemas.microsoft.com/office/2011/relationships/webextensiontaskpanes" Target="ppt/webextensions/taskpanes.xml" /><Relationship Id="rId5" Type="http://schemas.microsoft.com/office/2020/02/relationships/classificationlabels" Target="docMetadata/LabelInfo.xml" /><Relationship Id="rId4" Type="http://schemas.openxmlformats.org/officeDocument/2006/relationships/extended-properties" Target="docProps/app.xml" 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9"/>
  </p:notesMasterIdLst>
  <p:sldIdLst>
    <p:sldId id="318" r:id="rId2"/>
    <p:sldId id="320" r:id="rId3"/>
    <p:sldId id="330" r:id="rId4"/>
    <p:sldId id="326" r:id="rId5"/>
    <p:sldId id="280" r:id="rId6"/>
    <p:sldId id="281" r:id="rId7"/>
    <p:sldId id="276" r:id="rId8"/>
    <p:sldId id="277" r:id="rId9"/>
    <p:sldId id="278" r:id="rId10"/>
    <p:sldId id="279" r:id="rId11"/>
    <p:sldId id="327" r:id="rId12"/>
    <p:sldId id="257" r:id="rId13"/>
    <p:sldId id="258" r:id="rId14"/>
    <p:sldId id="259" r:id="rId15"/>
    <p:sldId id="260" r:id="rId16"/>
    <p:sldId id="263" r:id="rId17"/>
    <p:sldId id="264" r:id="rId18"/>
    <p:sldId id="267" r:id="rId19"/>
    <p:sldId id="268" r:id="rId20"/>
    <p:sldId id="269" r:id="rId21"/>
    <p:sldId id="272" r:id="rId22"/>
    <p:sldId id="273" r:id="rId23"/>
    <p:sldId id="288" r:id="rId24"/>
    <p:sldId id="322" r:id="rId25"/>
    <p:sldId id="323" r:id="rId26"/>
    <p:sldId id="324" r:id="rId27"/>
    <p:sldId id="328" r:id="rId28"/>
    <p:sldId id="329" r:id="rId29"/>
    <p:sldId id="331" r:id="rId30"/>
    <p:sldId id="335" r:id="rId31"/>
    <p:sldId id="332" r:id="rId32"/>
    <p:sldId id="333" r:id="rId33"/>
    <p:sldId id="334" r:id="rId34"/>
    <p:sldId id="299" r:id="rId35"/>
    <p:sldId id="300" r:id="rId36"/>
    <p:sldId id="313" r:id="rId37"/>
    <p:sldId id="314" r:id="rId3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8172" autoAdjust="0"/>
    <p:restoredTop sz="94660"/>
  </p:normalViewPr>
  <p:slideViewPr>
    <p:cSldViewPr snapToGrid="0">
      <p:cViewPr varScale="1">
        <p:scale>
          <a:sx n="82" d="100"/>
          <a:sy n="82" d="100"/>
        </p:scale>
        <p:origin x="115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 /><Relationship Id="rId13" Type="http://schemas.openxmlformats.org/officeDocument/2006/relationships/slide" Target="slides/slide12.xml" /><Relationship Id="rId18" Type="http://schemas.openxmlformats.org/officeDocument/2006/relationships/slide" Target="slides/slide17.xml" /><Relationship Id="rId26" Type="http://schemas.openxmlformats.org/officeDocument/2006/relationships/slide" Target="slides/slide25.xml" /><Relationship Id="rId39" Type="http://schemas.openxmlformats.org/officeDocument/2006/relationships/notesMaster" Target="notesMasters/notesMaster1.xml" /><Relationship Id="rId3" Type="http://schemas.openxmlformats.org/officeDocument/2006/relationships/slide" Target="slides/slide2.xml" /><Relationship Id="rId21" Type="http://schemas.openxmlformats.org/officeDocument/2006/relationships/slide" Target="slides/slide20.xml" /><Relationship Id="rId34" Type="http://schemas.openxmlformats.org/officeDocument/2006/relationships/slide" Target="slides/slide33.xml" /><Relationship Id="rId42" Type="http://schemas.openxmlformats.org/officeDocument/2006/relationships/theme" Target="theme/theme1.xml" /><Relationship Id="rId7" Type="http://schemas.openxmlformats.org/officeDocument/2006/relationships/slide" Target="slides/slide6.xml" /><Relationship Id="rId12" Type="http://schemas.openxmlformats.org/officeDocument/2006/relationships/slide" Target="slides/slide11.xml" /><Relationship Id="rId17" Type="http://schemas.openxmlformats.org/officeDocument/2006/relationships/slide" Target="slides/slide16.xml" /><Relationship Id="rId25" Type="http://schemas.openxmlformats.org/officeDocument/2006/relationships/slide" Target="slides/slide24.xml" /><Relationship Id="rId33" Type="http://schemas.openxmlformats.org/officeDocument/2006/relationships/slide" Target="slides/slide32.xml" /><Relationship Id="rId38" Type="http://schemas.openxmlformats.org/officeDocument/2006/relationships/slide" Target="slides/slide37.xml" /><Relationship Id="rId2" Type="http://schemas.openxmlformats.org/officeDocument/2006/relationships/slide" Target="slides/slide1.xml" /><Relationship Id="rId16" Type="http://schemas.openxmlformats.org/officeDocument/2006/relationships/slide" Target="slides/slide15.xml" /><Relationship Id="rId20" Type="http://schemas.openxmlformats.org/officeDocument/2006/relationships/slide" Target="slides/slide19.xml" /><Relationship Id="rId29" Type="http://schemas.openxmlformats.org/officeDocument/2006/relationships/slide" Target="slides/slide28.xml" /><Relationship Id="rId41" Type="http://schemas.openxmlformats.org/officeDocument/2006/relationships/viewProps" Target="viewProps.xml" /><Relationship Id="rId1" Type="http://schemas.openxmlformats.org/officeDocument/2006/relationships/slideMaster" Target="slideMasters/slideMaster1.xml" /><Relationship Id="rId6" Type="http://schemas.openxmlformats.org/officeDocument/2006/relationships/slide" Target="slides/slide5.xml" /><Relationship Id="rId11" Type="http://schemas.openxmlformats.org/officeDocument/2006/relationships/slide" Target="slides/slide10.xml" /><Relationship Id="rId24" Type="http://schemas.openxmlformats.org/officeDocument/2006/relationships/slide" Target="slides/slide23.xml" /><Relationship Id="rId32" Type="http://schemas.openxmlformats.org/officeDocument/2006/relationships/slide" Target="slides/slide31.xml" /><Relationship Id="rId37" Type="http://schemas.openxmlformats.org/officeDocument/2006/relationships/slide" Target="slides/slide36.xml" /><Relationship Id="rId40" Type="http://schemas.openxmlformats.org/officeDocument/2006/relationships/presProps" Target="presProps.xml" /><Relationship Id="rId5" Type="http://schemas.openxmlformats.org/officeDocument/2006/relationships/slide" Target="slides/slide4.xml" /><Relationship Id="rId15" Type="http://schemas.openxmlformats.org/officeDocument/2006/relationships/slide" Target="slides/slide14.xml" /><Relationship Id="rId23" Type="http://schemas.openxmlformats.org/officeDocument/2006/relationships/slide" Target="slides/slide22.xml" /><Relationship Id="rId28" Type="http://schemas.openxmlformats.org/officeDocument/2006/relationships/slide" Target="slides/slide27.xml" /><Relationship Id="rId36" Type="http://schemas.openxmlformats.org/officeDocument/2006/relationships/slide" Target="slides/slide35.xml" /><Relationship Id="rId10" Type="http://schemas.openxmlformats.org/officeDocument/2006/relationships/slide" Target="slides/slide9.xml" /><Relationship Id="rId19" Type="http://schemas.openxmlformats.org/officeDocument/2006/relationships/slide" Target="slides/slide18.xml" /><Relationship Id="rId31" Type="http://schemas.openxmlformats.org/officeDocument/2006/relationships/slide" Target="slides/slide30.xml" /><Relationship Id="rId4" Type="http://schemas.openxmlformats.org/officeDocument/2006/relationships/slide" Target="slides/slide3.xml" /><Relationship Id="rId9" Type="http://schemas.openxmlformats.org/officeDocument/2006/relationships/slide" Target="slides/slide8.xml" /><Relationship Id="rId14" Type="http://schemas.openxmlformats.org/officeDocument/2006/relationships/slide" Target="slides/slide13.xml" /><Relationship Id="rId22" Type="http://schemas.openxmlformats.org/officeDocument/2006/relationships/slide" Target="slides/slide21.xml" /><Relationship Id="rId27" Type="http://schemas.openxmlformats.org/officeDocument/2006/relationships/slide" Target="slides/slide26.xml" /><Relationship Id="rId30" Type="http://schemas.openxmlformats.org/officeDocument/2006/relationships/slide" Target="slides/slide29.xml" /><Relationship Id="rId35" Type="http://schemas.openxmlformats.org/officeDocument/2006/relationships/slide" Target="slides/slide34.xml" /><Relationship Id="rId43" Type="http://schemas.openxmlformats.org/officeDocument/2006/relationships/tableStyles" Target="tableStyles.xml" 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6_2">
  <dgm:title val=""/>
  <dgm:desc val=""/>
  <dgm:catLst>
    <dgm:cat type="accent6" pri="11200"/>
  </dgm:catLst>
  <dgm:styleLbl name="node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ln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6BEF83E-318D-42A9-AA3A-97236C806206}" type="doc">
      <dgm:prSet loTypeId="urn:microsoft.com/office/officeart/2016/7/layout/RepeatingBendingProcessNew" loCatId="process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8CF9129C-3B28-4E79-833A-B20FCF503DC9}">
      <dgm:prSet/>
      <dgm:spPr/>
      <dgm:t>
        <a:bodyPr/>
        <a:lstStyle/>
        <a:p>
          <a:r>
            <a:rPr lang="en-US"/>
            <a:t>Prioritization</a:t>
          </a:r>
        </a:p>
      </dgm:t>
    </dgm:pt>
    <dgm:pt modelId="{395CFAF5-8F7C-4B3F-B53C-91B234A5E913}" type="parTrans" cxnId="{5AA17900-E020-4184-B551-B15D71209F9F}">
      <dgm:prSet/>
      <dgm:spPr/>
      <dgm:t>
        <a:bodyPr/>
        <a:lstStyle/>
        <a:p>
          <a:endParaRPr lang="en-US"/>
        </a:p>
      </dgm:t>
    </dgm:pt>
    <dgm:pt modelId="{102F3FE7-C79F-47CD-9302-1CE53B7E27C5}" type="sibTrans" cxnId="{5AA17900-E020-4184-B551-B15D71209F9F}">
      <dgm:prSet/>
      <dgm:spPr/>
      <dgm:t>
        <a:bodyPr/>
        <a:lstStyle/>
        <a:p>
          <a:endParaRPr lang="en-US"/>
        </a:p>
      </dgm:t>
    </dgm:pt>
    <dgm:pt modelId="{569D9325-EC8A-46BB-B1DC-37054F14F7AD}">
      <dgm:prSet/>
      <dgm:spPr/>
      <dgm:t>
        <a:bodyPr/>
        <a:lstStyle/>
        <a:p>
          <a:r>
            <a:rPr lang="en-US"/>
            <a:t>Time Management</a:t>
          </a:r>
        </a:p>
      </dgm:t>
    </dgm:pt>
    <dgm:pt modelId="{B4E836A4-E3B7-4801-84E1-FD3E8ECDC327}" type="parTrans" cxnId="{F57F352F-AB72-4BD5-9F3C-B07197147500}">
      <dgm:prSet/>
      <dgm:spPr/>
      <dgm:t>
        <a:bodyPr/>
        <a:lstStyle/>
        <a:p>
          <a:endParaRPr lang="en-US"/>
        </a:p>
      </dgm:t>
    </dgm:pt>
    <dgm:pt modelId="{4319019D-3540-45EF-A5A5-EE83C488B526}" type="sibTrans" cxnId="{F57F352F-AB72-4BD5-9F3C-B07197147500}">
      <dgm:prSet/>
      <dgm:spPr/>
      <dgm:t>
        <a:bodyPr/>
        <a:lstStyle/>
        <a:p>
          <a:endParaRPr lang="en-US"/>
        </a:p>
      </dgm:t>
    </dgm:pt>
    <dgm:pt modelId="{2577AC41-1604-4472-ABE6-A0385925E5B6}">
      <dgm:prSet/>
      <dgm:spPr/>
      <dgm:t>
        <a:bodyPr/>
        <a:lstStyle/>
        <a:p>
          <a:r>
            <a:rPr lang="en-US"/>
            <a:t>Integration of Values</a:t>
          </a:r>
        </a:p>
      </dgm:t>
    </dgm:pt>
    <dgm:pt modelId="{B4AA7E5B-5F93-46B8-A982-F0C15288BC15}" type="parTrans" cxnId="{DEDBA518-BAAA-4870-9339-F945A518D483}">
      <dgm:prSet/>
      <dgm:spPr/>
      <dgm:t>
        <a:bodyPr/>
        <a:lstStyle/>
        <a:p>
          <a:endParaRPr lang="en-US"/>
        </a:p>
      </dgm:t>
    </dgm:pt>
    <dgm:pt modelId="{E38DF1B9-9E81-4A28-910D-B147DB8AB39B}" type="sibTrans" cxnId="{DEDBA518-BAAA-4870-9339-F945A518D483}">
      <dgm:prSet/>
      <dgm:spPr/>
      <dgm:t>
        <a:bodyPr/>
        <a:lstStyle/>
        <a:p>
          <a:endParaRPr lang="en-US"/>
        </a:p>
      </dgm:t>
    </dgm:pt>
    <dgm:pt modelId="{25673CF6-04ED-4E01-90A7-F3B7705B0607}">
      <dgm:prSet/>
      <dgm:spPr/>
      <dgm:t>
        <a:bodyPr/>
        <a:lstStyle/>
        <a:p>
          <a:r>
            <a:rPr lang="en-US"/>
            <a:t>Mindfulness and Reflection</a:t>
          </a:r>
        </a:p>
      </dgm:t>
    </dgm:pt>
    <dgm:pt modelId="{7A853F23-07B9-452D-88D3-4393C1304135}" type="parTrans" cxnId="{DC307D29-1B87-4E1A-B45E-AFF43CAEBC9E}">
      <dgm:prSet/>
      <dgm:spPr/>
      <dgm:t>
        <a:bodyPr/>
        <a:lstStyle/>
        <a:p>
          <a:endParaRPr lang="en-US"/>
        </a:p>
      </dgm:t>
    </dgm:pt>
    <dgm:pt modelId="{1F070580-6976-47F3-9F4E-5BF665618C0F}" type="sibTrans" cxnId="{DC307D29-1B87-4E1A-B45E-AFF43CAEBC9E}">
      <dgm:prSet/>
      <dgm:spPr/>
      <dgm:t>
        <a:bodyPr/>
        <a:lstStyle/>
        <a:p>
          <a:endParaRPr lang="en-US"/>
        </a:p>
      </dgm:t>
    </dgm:pt>
    <dgm:pt modelId="{6D489C6E-19C0-43EC-B2D3-35CACBB30E85}">
      <dgm:prSet/>
      <dgm:spPr/>
      <dgm:t>
        <a:bodyPr/>
        <a:lstStyle/>
        <a:p>
          <a:r>
            <a:rPr lang="en-US"/>
            <a:t>Seeking Support</a:t>
          </a:r>
        </a:p>
      </dgm:t>
    </dgm:pt>
    <dgm:pt modelId="{8DE1C887-50D8-4374-905E-7808898E5054}" type="parTrans" cxnId="{AEC562F7-38C9-486D-B220-3C5892F45679}">
      <dgm:prSet/>
      <dgm:spPr/>
      <dgm:t>
        <a:bodyPr/>
        <a:lstStyle/>
        <a:p>
          <a:endParaRPr lang="en-US"/>
        </a:p>
      </dgm:t>
    </dgm:pt>
    <dgm:pt modelId="{59F01FDF-BF2A-4350-B2D2-1CBA1329CB45}" type="sibTrans" cxnId="{AEC562F7-38C9-486D-B220-3C5892F45679}">
      <dgm:prSet/>
      <dgm:spPr/>
      <dgm:t>
        <a:bodyPr/>
        <a:lstStyle/>
        <a:p>
          <a:endParaRPr lang="en-US"/>
        </a:p>
      </dgm:t>
    </dgm:pt>
    <dgm:pt modelId="{0B99D519-CC80-4601-AA6E-93475FF02A97}">
      <dgm:prSet/>
      <dgm:spPr/>
      <dgm:t>
        <a:bodyPr/>
        <a:lstStyle/>
        <a:p>
          <a:r>
            <a:rPr lang="en-US"/>
            <a:t>Setting Boundaries</a:t>
          </a:r>
        </a:p>
      </dgm:t>
    </dgm:pt>
    <dgm:pt modelId="{C55927B3-429D-4531-9C35-3B38B9AFA5CF}" type="parTrans" cxnId="{4588C4E5-7E1A-4D6E-9754-35F34FE7228B}">
      <dgm:prSet/>
      <dgm:spPr/>
      <dgm:t>
        <a:bodyPr/>
        <a:lstStyle/>
        <a:p>
          <a:endParaRPr lang="en-US"/>
        </a:p>
      </dgm:t>
    </dgm:pt>
    <dgm:pt modelId="{D4AB30CC-CF6F-4146-B602-AC95FBDA4E9E}" type="sibTrans" cxnId="{4588C4E5-7E1A-4D6E-9754-35F34FE7228B}">
      <dgm:prSet/>
      <dgm:spPr/>
      <dgm:t>
        <a:bodyPr/>
        <a:lstStyle/>
        <a:p>
          <a:endParaRPr lang="en-US"/>
        </a:p>
      </dgm:t>
    </dgm:pt>
    <dgm:pt modelId="{26F161C9-8A3E-4582-95CD-8652CDBB999D}">
      <dgm:prSet/>
      <dgm:spPr/>
      <dgm:t>
        <a:bodyPr/>
        <a:lstStyle/>
        <a:p>
          <a:r>
            <a:rPr lang="en-US"/>
            <a:t>Engagement in Spiritual Practices </a:t>
          </a:r>
        </a:p>
      </dgm:t>
    </dgm:pt>
    <dgm:pt modelId="{EE3CF30C-E806-49F2-9088-20D56E07DB13}" type="parTrans" cxnId="{33198507-E26E-4147-BD20-15F2A72F0A91}">
      <dgm:prSet/>
      <dgm:spPr/>
      <dgm:t>
        <a:bodyPr/>
        <a:lstStyle/>
        <a:p>
          <a:endParaRPr lang="en-US"/>
        </a:p>
      </dgm:t>
    </dgm:pt>
    <dgm:pt modelId="{03971EAD-8991-44C6-A3E6-EBFB937B657F}" type="sibTrans" cxnId="{33198507-E26E-4147-BD20-15F2A72F0A91}">
      <dgm:prSet/>
      <dgm:spPr/>
      <dgm:t>
        <a:bodyPr/>
        <a:lstStyle/>
        <a:p>
          <a:endParaRPr lang="en-US"/>
        </a:p>
      </dgm:t>
    </dgm:pt>
    <dgm:pt modelId="{FA071432-E99D-4190-9FF7-C1A93F821F3D}">
      <dgm:prSet/>
      <dgm:spPr/>
      <dgm:t>
        <a:bodyPr/>
        <a:lstStyle/>
        <a:p>
          <a:r>
            <a:rPr lang="en-US"/>
            <a:t>Embracing Diversity </a:t>
          </a:r>
        </a:p>
      </dgm:t>
    </dgm:pt>
    <dgm:pt modelId="{32F7D97D-A960-4CF1-BE37-5A4490ED8EBE}" type="parTrans" cxnId="{D8DBEF75-46A9-46D8-A4A7-38EC2EAC018C}">
      <dgm:prSet/>
      <dgm:spPr/>
      <dgm:t>
        <a:bodyPr/>
        <a:lstStyle/>
        <a:p>
          <a:endParaRPr lang="en-US"/>
        </a:p>
      </dgm:t>
    </dgm:pt>
    <dgm:pt modelId="{6CC90188-D38B-4E25-93F7-877E6181808B}" type="sibTrans" cxnId="{D8DBEF75-46A9-46D8-A4A7-38EC2EAC018C}">
      <dgm:prSet/>
      <dgm:spPr/>
      <dgm:t>
        <a:bodyPr/>
        <a:lstStyle/>
        <a:p>
          <a:endParaRPr lang="en-US"/>
        </a:p>
      </dgm:t>
    </dgm:pt>
    <dgm:pt modelId="{C7FDEED9-33C8-4C54-9D43-7A81B26EB11A}">
      <dgm:prSet/>
      <dgm:spPr/>
      <dgm:t>
        <a:bodyPr/>
        <a:lstStyle/>
        <a:p>
          <a:r>
            <a:rPr lang="en-US"/>
            <a:t>Self-Care</a:t>
          </a:r>
        </a:p>
      </dgm:t>
    </dgm:pt>
    <dgm:pt modelId="{3DE055EA-B9D4-4116-A5C0-92C8FB3014B1}" type="parTrans" cxnId="{70E6DBCF-308E-47AD-905A-64551347D896}">
      <dgm:prSet/>
      <dgm:spPr/>
      <dgm:t>
        <a:bodyPr/>
        <a:lstStyle/>
        <a:p>
          <a:endParaRPr lang="en-US"/>
        </a:p>
      </dgm:t>
    </dgm:pt>
    <dgm:pt modelId="{BED67BA7-8348-4189-B644-CDB728BC309E}" type="sibTrans" cxnId="{70E6DBCF-308E-47AD-905A-64551347D896}">
      <dgm:prSet/>
      <dgm:spPr/>
      <dgm:t>
        <a:bodyPr/>
        <a:lstStyle/>
        <a:p>
          <a:endParaRPr lang="en-US"/>
        </a:p>
      </dgm:t>
    </dgm:pt>
    <dgm:pt modelId="{8B6FC30A-5AA1-422C-A7B0-4433715C2DB3}">
      <dgm:prSet/>
      <dgm:spPr/>
      <dgm:t>
        <a:bodyPr/>
        <a:lstStyle/>
        <a:p>
          <a:r>
            <a:rPr lang="en-US"/>
            <a:t>Flexibility and Adaptability </a:t>
          </a:r>
        </a:p>
      </dgm:t>
    </dgm:pt>
    <dgm:pt modelId="{FB485ED8-ED96-43D7-B598-77A6465B0840}" type="parTrans" cxnId="{6D6CCDF3-260A-4B95-B71F-2C4F3C55A8EA}">
      <dgm:prSet/>
      <dgm:spPr/>
      <dgm:t>
        <a:bodyPr/>
        <a:lstStyle/>
        <a:p>
          <a:endParaRPr lang="en-US"/>
        </a:p>
      </dgm:t>
    </dgm:pt>
    <dgm:pt modelId="{A223E338-0942-4AC8-9643-9F8C1B5B9F76}" type="sibTrans" cxnId="{6D6CCDF3-260A-4B95-B71F-2C4F3C55A8EA}">
      <dgm:prSet/>
      <dgm:spPr/>
      <dgm:t>
        <a:bodyPr/>
        <a:lstStyle/>
        <a:p>
          <a:endParaRPr lang="en-US"/>
        </a:p>
      </dgm:t>
    </dgm:pt>
    <dgm:pt modelId="{05E73FEB-06F8-44BD-89CB-BE6EDC6A5934}" type="pres">
      <dgm:prSet presAssocID="{46BEF83E-318D-42A9-AA3A-97236C806206}" presName="Name0" presStyleCnt="0">
        <dgm:presLayoutVars>
          <dgm:dir/>
          <dgm:resizeHandles val="exact"/>
        </dgm:presLayoutVars>
      </dgm:prSet>
      <dgm:spPr/>
    </dgm:pt>
    <dgm:pt modelId="{49033040-23E7-4690-922C-4CD58D0A6B41}" type="pres">
      <dgm:prSet presAssocID="{8CF9129C-3B28-4E79-833A-B20FCF503DC9}" presName="node" presStyleLbl="node1" presStyleIdx="0" presStyleCnt="10">
        <dgm:presLayoutVars>
          <dgm:bulletEnabled val="1"/>
        </dgm:presLayoutVars>
      </dgm:prSet>
      <dgm:spPr/>
    </dgm:pt>
    <dgm:pt modelId="{B15F9545-95B3-421C-85EF-8CEB91F4AF13}" type="pres">
      <dgm:prSet presAssocID="{102F3FE7-C79F-47CD-9302-1CE53B7E27C5}" presName="sibTrans" presStyleLbl="sibTrans1D1" presStyleIdx="0" presStyleCnt="9"/>
      <dgm:spPr/>
    </dgm:pt>
    <dgm:pt modelId="{01AC6CA5-B8C5-4C18-8504-E92B60B9026E}" type="pres">
      <dgm:prSet presAssocID="{102F3FE7-C79F-47CD-9302-1CE53B7E27C5}" presName="connectorText" presStyleLbl="sibTrans1D1" presStyleIdx="0" presStyleCnt="9"/>
      <dgm:spPr/>
    </dgm:pt>
    <dgm:pt modelId="{57258259-F3C5-4B05-A0F1-3B8AA63C5226}" type="pres">
      <dgm:prSet presAssocID="{569D9325-EC8A-46BB-B1DC-37054F14F7AD}" presName="node" presStyleLbl="node1" presStyleIdx="1" presStyleCnt="10">
        <dgm:presLayoutVars>
          <dgm:bulletEnabled val="1"/>
        </dgm:presLayoutVars>
      </dgm:prSet>
      <dgm:spPr/>
    </dgm:pt>
    <dgm:pt modelId="{C75499F9-772C-4D2E-81BB-D7930349E215}" type="pres">
      <dgm:prSet presAssocID="{4319019D-3540-45EF-A5A5-EE83C488B526}" presName="sibTrans" presStyleLbl="sibTrans1D1" presStyleIdx="1" presStyleCnt="9"/>
      <dgm:spPr/>
    </dgm:pt>
    <dgm:pt modelId="{34DB24F0-C171-4B1A-9FBF-BB769142F65F}" type="pres">
      <dgm:prSet presAssocID="{4319019D-3540-45EF-A5A5-EE83C488B526}" presName="connectorText" presStyleLbl="sibTrans1D1" presStyleIdx="1" presStyleCnt="9"/>
      <dgm:spPr/>
    </dgm:pt>
    <dgm:pt modelId="{79B5D1EC-9513-4571-824C-CF494D63B2F1}" type="pres">
      <dgm:prSet presAssocID="{2577AC41-1604-4472-ABE6-A0385925E5B6}" presName="node" presStyleLbl="node1" presStyleIdx="2" presStyleCnt="10">
        <dgm:presLayoutVars>
          <dgm:bulletEnabled val="1"/>
        </dgm:presLayoutVars>
      </dgm:prSet>
      <dgm:spPr/>
    </dgm:pt>
    <dgm:pt modelId="{49A9F9E2-B181-472D-8C09-B006F64CDA68}" type="pres">
      <dgm:prSet presAssocID="{E38DF1B9-9E81-4A28-910D-B147DB8AB39B}" presName="sibTrans" presStyleLbl="sibTrans1D1" presStyleIdx="2" presStyleCnt="9"/>
      <dgm:spPr/>
    </dgm:pt>
    <dgm:pt modelId="{C6127A70-8A96-454B-908D-E3E3705310AC}" type="pres">
      <dgm:prSet presAssocID="{E38DF1B9-9E81-4A28-910D-B147DB8AB39B}" presName="connectorText" presStyleLbl="sibTrans1D1" presStyleIdx="2" presStyleCnt="9"/>
      <dgm:spPr/>
    </dgm:pt>
    <dgm:pt modelId="{CED1853B-805A-4696-ACA6-A6C62D98DFCF}" type="pres">
      <dgm:prSet presAssocID="{25673CF6-04ED-4E01-90A7-F3B7705B0607}" presName="node" presStyleLbl="node1" presStyleIdx="3" presStyleCnt="10">
        <dgm:presLayoutVars>
          <dgm:bulletEnabled val="1"/>
        </dgm:presLayoutVars>
      </dgm:prSet>
      <dgm:spPr/>
    </dgm:pt>
    <dgm:pt modelId="{15CA26CE-2C92-4E0A-81EC-EB9B3421174C}" type="pres">
      <dgm:prSet presAssocID="{1F070580-6976-47F3-9F4E-5BF665618C0F}" presName="sibTrans" presStyleLbl="sibTrans1D1" presStyleIdx="3" presStyleCnt="9"/>
      <dgm:spPr/>
    </dgm:pt>
    <dgm:pt modelId="{E43CDD87-B2F6-46BE-9C92-62D7BB05820A}" type="pres">
      <dgm:prSet presAssocID="{1F070580-6976-47F3-9F4E-5BF665618C0F}" presName="connectorText" presStyleLbl="sibTrans1D1" presStyleIdx="3" presStyleCnt="9"/>
      <dgm:spPr/>
    </dgm:pt>
    <dgm:pt modelId="{173AF337-7094-4D1D-A704-DDA62CEE4373}" type="pres">
      <dgm:prSet presAssocID="{6D489C6E-19C0-43EC-B2D3-35CACBB30E85}" presName="node" presStyleLbl="node1" presStyleIdx="4" presStyleCnt="10">
        <dgm:presLayoutVars>
          <dgm:bulletEnabled val="1"/>
        </dgm:presLayoutVars>
      </dgm:prSet>
      <dgm:spPr/>
    </dgm:pt>
    <dgm:pt modelId="{3ABB89B9-BC97-4DE7-B2A7-7E1A7408847D}" type="pres">
      <dgm:prSet presAssocID="{59F01FDF-BF2A-4350-B2D2-1CBA1329CB45}" presName="sibTrans" presStyleLbl="sibTrans1D1" presStyleIdx="4" presStyleCnt="9"/>
      <dgm:spPr/>
    </dgm:pt>
    <dgm:pt modelId="{1653B446-2228-4135-A8F7-EEF8527A9653}" type="pres">
      <dgm:prSet presAssocID="{59F01FDF-BF2A-4350-B2D2-1CBA1329CB45}" presName="connectorText" presStyleLbl="sibTrans1D1" presStyleIdx="4" presStyleCnt="9"/>
      <dgm:spPr/>
    </dgm:pt>
    <dgm:pt modelId="{3C51379E-AEC6-45A1-AA9E-EC252E15EFF2}" type="pres">
      <dgm:prSet presAssocID="{0B99D519-CC80-4601-AA6E-93475FF02A97}" presName="node" presStyleLbl="node1" presStyleIdx="5" presStyleCnt="10">
        <dgm:presLayoutVars>
          <dgm:bulletEnabled val="1"/>
        </dgm:presLayoutVars>
      </dgm:prSet>
      <dgm:spPr/>
    </dgm:pt>
    <dgm:pt modelId="{EF9DFC06-2492-48DF-9AFF-D68ACA09D6CF}" type="pres">
      <dgm:prSet presAssocID="{D4AB30CC-CF6F-4146-B602-AC95FBDA4E9E}" presName="sibTrans" presStyleLbl="sibTrans1D1" presStyleIdx="5" presStyleCnt="9"/>
      <dgm:spPr/>
    </dgm:pt>
    <dgm:pt modelId="{AE971327-FEB6-46F3-84D0-4F65B75008AD}" type="pres">
      <dgm:prSet presAssocID="{D4AB30CC-CF6F-4146-B602-AC95FBDA4E9E}" presName="connectorText" presStyleLbl="sibTrans1D1" presStyleIdx="5" presStyleCnt="9"/>
      <dgm:spPr/>
    </dgm:pt>
    <dgm:pt modelId="{8AA996A2-22EF-4183-8056-96D54D615F97}" type="pres">
      <dgm:prSet presAssocID="{26F161C9-8A3E-4582-95CD-8652CDBB999D}" presName="node" presStyleLbl="node1" presStyleIdx="6" presStyleCnt="10">
        <dgm:presLayoutVars>
          <dgm:bulletEnabled val="1"/>
        </dgm:presLayoutVars>
      </dgm:prSet>
      <dgm:spPr/>
    </dgm:pt>
    <dgm:pt modelId="{AB68393B-790C-4192-9FDA-2B4C0C248247}" type="pres">
      <dgm:prSet presAssocID="{03971EAD-8991-44C6-A3E6-EBFB937B657F}" presName="sibTrans" presStyleLbl="sibTrans1D1" presStyleIdx="6" presStyleCnt="9"/>
      <dgm:spPr/>
    </dgm:pt>
    <dgm:pt modelId="{BE4C5EB9-E537-4608-8F88-A90E2B6CB33C}" type="pres">
      <dgm:prSet presAssocID="{03971EAD-8991-44C6-A3E6-EBFB937B657F}" presName="connectorText" presStyleLbl="sibTrans1D1" presStyleIdx="6" presStyleCnt="9"/>
      <dgm:spPr/>
    </dgm:pt>
    <dgm:pt modelId="{EB8CF7C1-3815-4657-9DE2-63A6658126A1}" type="pres">
      <dgm:prSet presAssocID="{FA071432-E99D-4190-9FF7-C1A93F821F3D}" presName="node" presStyleLbl="node1" presStyleIdx="7" presStyleCnt="10">
        <dgm:presLayoutVars>
          <dgm:bulletEnabled val="1"/>
        </dgm:presLayoutVars>
      </dgm:prSet>
      <dgm:spPr/>
    </dgm:pt>
    <dgm:pt modelId="{C6068FD7-317A-42E8-AC31-DB12D8C98F01}" type="pres">
      <dgm:prSet presAssocID="{6CC90188-D38B-4E25-93F7-877E6181808B}" presName="sibTrans" presStyleLbl="sibTrans1D1" presStyleIdx="7" presStyleCnt="9"/>
      <dgm:spPr/>
    </dgm:pt>
    <dgm:pt modelId="{DC395FF7-1AF8-49FC-ACC7-F9CFB8E01343}" type="pres">
      <dgm:prSet presAssocID="{6CC90188-D38B-4E25-93F7-877E6181808B}" presName="connectorText" presStyleLbl="sibTrans1D1" presStyleIdx="7" presStyleCnt="9"/>
      <dgm:spPr/>
    </dgm:pt>
    <dgm:pt modelId="{1055E7E3-6364-464F-BD09-C4D60F5A4C80}" type="pres">
      <dgm:prSet presAssocID="{C7FDEED9-33C8-4C54-9D43-7A81B26EB11A}" presName="node" presStyleLbl="node1" presStyleIdx="8" presStyleCnt="10">
        <dgm:presLayoutVars>
          <dgm:bulletEnabled val="1"/>
        </dgm:presLayoutVars>
      </dgm:prSet>
      <dgm:spPr/>
    </dgm:pt>
    <dgm:pt modelId="{6CFEC464-BFBD-490C-ABC9-20DE8F783406}" type="pres">
      <dgm:prSet presAssocID="{BED67BA7-8348-4189-B644-CDB728BC309E}" presName="sibTrans" presStyleLbl="sibTrans1D1" presStyleIdx="8" presStyleCnt="9"/>
      <dgm:spPr/>
    </dgm:pt>
    <dgm:pt modelId="{E9BA034C-8714-48A6-ADDF-7B6C2362EE96}" type="pres">
      <dgm:prSet presAssocID="{BED67BA7-8348-4189-B644-CDB728BC309E}" presName="connectorText" presStyleLbl="sibTrans1D1" presStyleIdx="8" presStyleCnt="9"/>
      <dgm:spPr/>
    </dgm:pt>
    <dgm:pt modelId="{F57F62FC-65C0-45B2-B0F5-E42FE6A10351}" type="pres">
      <dgm:prSet presAssocID="{8B6FC30A-5AA1-422C-A7B0-4433715C2DB3}" presName="node" presStyleLbl="node1" presStyleIdx="9" presStyleCnt="10">
        <dgm:presLayoutVars>
          <dgm:bulletEnabled val="1"/>
        </dgm:presLayoutVars>
      </dgm:prSet>
      <dgm:spPr/>
    </dgm:pt>
  </dgm:ptLst>
  <dgm:cxnLst>
    <dgm:cxn modelId="{5AA17900-E020-4184-B551-B15D71209F9F}" srcId="{46BEF83E-318D-42A9-AA3A-97236C806206}" destId="{8CF9129C-3B28-4E79-833A-B20FCF503DC9}" srcOrd="0" destOrd="0" parTransId="{395CFAF5-8F7C-4B3F-B53C-91B234A5E913}" sibTransId="{102F3FE7-C79F-47CD-9302-1CE53B7E27C5}"/>
    <dgm:cxn modelId="{33198507-E26E-4147-BD20-15F2A72F0A91}" srcId="{46BEF83E-318D-42A9-AA3A-97236C806206}" destId="{26F161C9-8A3E-4582-95CD-8652CDBB999D}" srcOrd="6" destOrd="0" parTransId="{EE3CF30C-E806-49F2-9088-20D56E07DB13}" sibTransId="{03971EAD-8991-44C6-A3E6-EBFB937B657F}"/>
    <dgm:cxn modelId="{5CD0EC07-21CF-41D7-8494-9CF5533A1E73}" type="presOf" srcId="{4319019D-3540-45EF-A5A5-EE83C488B526}" destId="{34DB24F0-C171-4B1A-9FBF-BB769142F65F}" srcOrd="1" destOrd="0" presId="urn:microsoft.com/office/officeart/2016/7/layout/RepeatingBendingProcessNew"/>
    <dgm:cxn modelId="{EA44070E-DE8A-4840-8BCC-CD4089D0ABF2}" type="presOf" srcId="{102F3FE7-C79F-47CD-9302-1CE53B7E27C5}" destId="{01AC6CA5-B8C5-4C18-8504-E92B60B9026E}" srcOrd="1" destOrd="0" presId="urn:microsoft.com/office/officeart/2016/7/layout/RepeatingBendingProcessNew"/>
    <dgm:cxn modelId="{DEDBA518-BAAA-4870-9339-F945A518D483}" srcId="{46BEF83E-318D-42A9-AA3A-97236C806206}" destId="{2577AC41-1604-4472-ABE6-A0385925E5B6}" srcOrd="2" destOrd="0" parTransId="{B4AA7E5B-5F93-46B8-A982-F0C15288BC15}" sibTransId="{E38DF1B9-9E81-4A28-910D-B147DB8AB39B}"/>
    <dgm:cxn modelId="{DC307D29-1B87-4E1A-B45E-AFF43CAEBC9E}" srcId="{46BEF83E-318D-42A9-AA3A-97236C806206}" destId="{25673CF6-04ED-4E01-90A7-F3B7705B0607}" srcOrd="3" destOrd="0" parTransId="{7A853F23-07B9-452D-88D3-4393C1304135}" sibTransId="{1F070580-6976-47F3-9F4E-5BF665618C0F}"/>
    <dgm:cxn modelId="{72B2322A-8A15-4B3B-B484-4888B9FD9F3F}" type="presOf" srcId="{2577AC41-1604-4472-ABE6-A0385925E5B6}" destId="{79B5D1EC-9513-4571-824C-CF494D63B2F1}" srcOrd="0" destOrd="0" presId="urn:microsoft.com/office/officeart/2016/7/layout/RepeatingBendingProcessNew"/>
    <dgm:cxn modelId="{AAE2342B-F409-4CF1-AB59-31A20C79C411}" type="presOf" srcId="{BED67BA7-8348-4189-B644-CDB728BC309E}" destId="{6CFEC464-BFBD-490C-ABC9-20DE8F783406}" srcOrd="0" destOrd="0" presId="urn:microsoft.com/office/officeart/2016/7/layout/RepeatingBendingProcessNew"/>
    <dgm:cxn modelId="{FB54BE2C-CA89-47AD-BA80-B3150FBFFE4A}" type="presOf" srcId="{569D9325-EC8A-46BB-B1DC-37054F14F7AD}" destId="{57258259-F3C5-4B05-A0F1-3B8AA63C5226}" srcOrd="0" destOrd="0" presId="urn:microsoft.com/office/officeart/2016/7/layout/RepeatingBendingProcessNew"/>
    <dgm:cxn modelId="{F57F352F-AB72-4BD5-9F3C-B07197147500}" srcId="{46BEF83E-318D-42A9-AA3A-97236C806206}" destId="{569D9325-EC8A-46BB-B1DC-37054F14F7AD}" srcOrd="1" destOrd="0" parTransId="{B4E836A4-E3B7-4801-84E1-FD3E8ECDC327}" sibTransId="{4319019D-3540-45EF-A5A5-EE83C488B526}"/>
    <dgm:cxn modelId="{81961345-687B-4A48-981B-DA83BD87CB39}" type="presOf" srcId="{59F01FDF-BF2A-4350-B2D2-1CBA1329CB45}" destId="{1653B446-2228-4135-A8F7-EEF8527A9653}" srcOrd="1" destOrd="0" presId="urn:microsoft.com/office/officeart/2016/7/layout/RepeatingBendingProcessNew"/>
    <dgm:cxn modelId="{F793316E-B997-40F4-A80A-6AB1F5EAACAC}" type="presOf" srcId="{03971EAD-8991-44C6-A3E6-EBFB937B657F}" destId="{AB68393B-790C-4192-9FDA-2B4C0C248247}" srcOrd="0" destOrd="0" presId="urn:microsoft.com/office/officeart/2016/7/layout/RepeatingBendingProcessNew"/>
    <dgm:cxn modelId="{4719434F-79A1-43E6-BADF-CB99261C5765}" type="presOf" srcId="{59F01FDF-BF2A-4350-B2D2-1CBA1329CB45}" destId="{3ABB89B9-BC97-4DE7-B2A7-7E1A7408847D}" srcOrd="0" destOrd="0" presId="urn:microsoft.com/office/officeart/2016/7/layout/RepeatingBendingProcessNew"/>
    <dgm:cxn modelId="{D8DBEF75-46A9-46D8-A4A7-38EC2EAC018C}" srcId="{46BEF83E-318D-42A9-AA3A-97236C806206}" destId="{FA071432-E99D-4190-9FF7-C1A93F821F3D}" srcOrd="7" destOrd="0" parTransId="{32F7D97D-A960-4CF1-BE37-5A4490ED8EBE}" sibTransId="{6CC90188-D38B-4E25-93F7-877E6181808B}"/>
    <dgm:cxn modelId="{5C8DE27B-24FF-4BDF-8F43-31AD0C63F97C}" type="presOf" srcId="{BED67BA7-8348-4189-B644-CDB728BC309E}" destId="{E9BA034C-8714-48A6-ADDF-7B6C2362EE96}" srcOrd="1" destOrd="0" presId="urn:microsoft.com/office/officeart/2016/7/layout/RepeatingBendingProcessNew"/>
    <dgm:cxn modelId="{EA0BE383-B4F8-4757-ACBA-69BE63C0A015}" type="presOf" srcId="{E38DF1B9-9E81-4A28-910D-B147DB8AB39B}" destId="{49A9F9E2-B181-472D-8C09-B006F64CDA68}" srcOrd="0" destOrd="0" presId="urn:microsoft.com/office/officeart/2016/7/layout/RepeatingBendingProcessNew"/>
    <dgm:cxn modelId="{2E806497-4F02-4443-AFC9-059A86D7476C}" type="presOf" srcId="{FA071432-E99D-4190-9FF7-C1A93F821F3D}" destId="{EB8CF7C1-3815-4657-9DE2-63A6658126A1}" srcOrd="0" destOrd="0" presId="urn:microsoft.com/office/officeart/2016/7/layout/RepeatingBendingProcessNew"/>
    <dgm:cxn modelId="{0FD1A599-7630-448A-98B4-1338E032A6DD}" type="presOf" srcId="{1F070580-6976-47F3-9F4E-5BF665618C0F}" destId="{15CA26CE-2C92-4E0A-81EC-EB9B3421174C}" srcOrd="0" destOrd="0" presId="urn:microsoft.com/office/officeart/2016/7/layout/RepeatingBendingProcessNew"/>
    <dgm:cxn modelId="{86C8259C-0531-470B-90D2-C5F2A209E50F}" type="presOf" srcId="{8B6FC30A-5AA1-422C-A7B0-4433715C2DB3}" destId="{F57F62FC-65C0-45B2-B0F5-E42FE6A10351}" srcOrd="0" destOrd="0" presId="urn:microsoft.com/office/officeart/2016/7/layout/RepeatingBendingProcessNew"/>
    <dgm:cxn modelId="{866690A4-9256-4F45-A860-7E4DAEDC7B63}" type="presOf" srcId="{46BEF83E-318D-42A9-AA3A-97236C806206}" destId="{05E73FEB-06F8-44BD-89CB-BE6EDC6A5934}" srcOrd="0" destOrd="0" presId="urn:microsoft.com/office/officeart/2016/7/layout/RepeatingBendingProcessNew"/>
    <dgm:cxn modelId="{CE54C1A4-4871-4008-8B74-F377A4385579}" type="presOf" srcId="{6CC90188-D38B-4E25-93F7-877E6181808B}" destId="{C6068FD7-317A-42E8-AC31-DB12D8C98F01}" srcOrd="0" destOrd="0" presId="urn:microsoft.com/office/officeart/2016/7/layout/RepeatingBendingProcessNew"/>
    <dgm:cxn modelId="{47860BA5-3F77-4D87-8CF6-E9A2EA873D57}" type="presOf" srcId="{25673CF6-04ED-4E01-90A7-F3B7705B0607}" destId="{CED1853B-805A-4696-ACA6-A6C62D98DFCF}" srcOrd="0" destOrd="0" presId="urn:microsoft.com/office/officeart/2016/7/layout/RepeatingBendingProcessNew"/>
    <dgm:cxn modelId="{B7CA83A5-56A3-420A-8399-6D70C28A809B}" type="presOf" srcId="{0B99D519-CC80-4601-AA6E-93475FF02A97}" destId="{3C51379E-AEC6-45A1-AA9E-EC252E15EFF2}" srcOrd="0" destOrd="0" presId="urn:microsoft.com/office/officeart/2016/7/layout/RepeatingBendingProcessNew"/>
    <dgm:cxn modelId="{866C0DBB-27E4-4E16-89F7-144475B09C04}" type="presOf" srcId="{C7FDEED9-33C8-4C54-9D43-7A81B26EB11A}" destId="{1055E7E3-6364-464F-BD09-C4D60F5A4C80}" srcOrd="0" destOrd="0" presId="urn:microsoft.com/office/officeart/2016/7/layout/RepeatingBendingProcessNew"/>
    <dgm:cxn modelId="{A23A67CC-FA3D-4F1B-9FCE-2F031E352ED8}" type="presOf" srcId="{E38DF1B9-9E81-4A28-910D-B147DB8AB39B}" destId="{C6127A70-8A96-454B-908D-E3E3705310AC}" srcOrd="1" destOrd="0" presId="urn:microsoft.com/office/officeart/2016/7/layout/RepeatingBendingProcessNew"/>
    <dgm:cxn modelId="{AC4113CD-948A-43D6-BA03-C48681401E07}" type="presOf" srcId="{6D489C6E-19C0-43EC-B2D3-35CACBB30E85}" destId="{173AF337-7094-4D1D-A704-DDA62CEE4373}" srcOrd="0" destOrd="0" presId="urn:microsoft.com/office/officeart/2016/7/layout/RepeatingBendingProcessNew"/>
    <dgm:cxn modelId="{458D32CF-FFCB-4DB3-BBCB-38F8849D7860}" type="presOf" srcId="{D4AB30CC-CF6F-4146-B602-AC95FBDA4E9E}" destId="{AE971327-FEB6-46F3-84D0-4F65B75008AD}" srcOrd="1" destOrd="0" presId="urn:microsoft.com/office/officeart/2016/7/layout/RepeatingBendingProcessNew"/>
    <dgm:cxn modelId="{70E6DBCF-308E-47AD-905A-64551347D896}" srcId="{46BEF83E-318D-42A9-AA3A-97236C806206}" destId="{C7FDEED9-33C8-4C54-9D43-7A81B26EB11A}" srcOrd="8" destOrd="0" parTransId="{3DE055EA-B9D4-4116-A5C0-92C8FB3014B1}" sibTransId="{BED67BA7-8348-4189-B644-CDB728BC309E}"/>
    <dgm:cxn modelId="{1CA465D0-662E-482E-95C2-9560AB6A6568}" type="presOf" srcId="{4319019D-3540-45EF-A5A5-EE83C488B526}" destId="{C75499F9-772C-4D2E-81BB-D7930349E215}" srcOrd="0" destOrd="0" presId="urn:microsoft.com/office/officeart/2016/7/layout/RepeatingBendingProcessNew"/>
    <dgm:cxn modelId="{2D0203D5-A760-40FA-94D1-EAC21C8F4530}" type="presOf" srcId="{1F070580-6976-47F3-9F4E-5BF665618C0F}" destId="{E43CDD87-B2F6-46BE-9C92-62D7BB05820A}" srcOrd="1" destOrd="0" presId="urn:microsoft.com/office/officeart/2016/7/layout/RepeatingBendingProcessNew"/>
    <dgm:cxn modelId="{619C18E1-48DF-47A5-9405-8B84B184DB0D}" type="presOf" srcId="{8CF9129C-3B28-4E79-833A-B20FCF503DC9}" destId="{49033040-23E7-4690-922C-4CD58D0A6B41}" srcOrd="0" destOrd="0" presId="urn:microsoft.com/office/officeart/2016/7/layout/RepeatingBendingProcessNew"/>
    <dgm:cxn modelId="{0A8F77E2-C7D1-466E-A594-20316AEEB9CB}" type="presOf" srcId="{03971EAD-8991-44C6-A3E6-EBFB937B657F}" destId="{BE4C5EB9-E537-4608-8F88-A90E2B6CB33C}" srcOrd="1" destOrd="0" presId="urn:microsoft.com/office/officeart/2016/7/layout/RepeatingBendingProcessNew"/>
    <dgm:cxn modelId="{4588C4E5-7E1A-4D6E-9754-35F34FE7228B}" srcId="{46BEF83E-318D-42A9-AA3A-97236C806206}" destId="{0B99D519-CC80-4601-AA6E-93475FF02A97}" srcOrd="5" destOrd="0" parTransId="{C55927B3-429D-4531-9C35-3B38B9AFA5CF}" sibTransId="{D4AB30CC-CF6F-4146-B602-AC95FBDA4E9E}"/>
    <dgm:cxn modelId="{5BAF55EB-8C02-4EFB-80F2-AC8BD17A3609}" type="presOf" srcId="{102F3FE7-C79F-47CD-9302-1CE53B7E27C5}" destId="{B15F9545-95B3-421C-85EF-8CEB91F4AF13}" srcOrd="0" destOrd="0" presId="urn:microsoft.com/office/officeart/2016/7/layout/RepeatingBendingProcessNew"/>
    <dgm:cxn modelId="{1F6B4FEC-975F-4C29-B300-F4F8C257449C}" type="presOf" srcId="{26F161C9-8A3E-4582-95CD-8652CDBB999D}" destId="{8AA996A2-22EF-4183-8056-96D54D615F97}" srcOrd="0" destOrd="0" presId="urn:microsoft.com/office/officeart/2016/7/layout/RepeatingBendingProcessNew"/>
    <dgm:cxn modelId="{6D6CCDF3-260A-4B95-B71F-2C4F3C55A8EA}" srcId="{46BEF83E-318D-42A9-AA3A-97236C806206}" destId="{8B6FC30A-5AA1-422C-A7B0-4433715C2DB3}" srcOrd="9" destOrd="0" parTransId="{FB485ED8-ED96-43D7-B598-77A6465B0840}" sibTransId="{A223E338-0942-4AC8-9643-9F8C1B5B9F76}"/>
    <dgm:cxn modelId="{AEC562F7-38C9-486D-B220-3C5892F45679}" srcId="{46BEF83E-318D-42A9-AA3A-97236C806206}" destId="{6D489C6E-19C0-43EC-B2D3-35CACBB30E85}" srcOrd="4" destOrd="0" parTransId="{8DE1C887-50D8-4374-905E-7808898E5054}" sibTransId="{59F01FDF-BF2A-4350-B2D2-1CBA1329CB45}"/>
    <dgm:cxn modelId="{CE0414FA-E543-4826-99D2-DE4010E7FEF1}" type="presOf" srcId="{D4AB30CC-CF6F-4146-B602-AC95FBDA4E9E}" destId="{EF9DFC06-2492-48DF-9AFF-D68ACA09D6CF}" srcOrd="0" destOrd="0" presId="urn:microsoft.com/office/officeart/2016/7/layout/RepeatingBendingProcessNew"/>
    <dgm:cxn modelId="{137837FE-1F29-4848-B49A-555AF89E2D64}" type="presOf" srcId="{6CC90188-D38B-4E25-93F7-877E6181808B}" destId="{DC395FF7-1AF8-49FC-ACC7-F9CFB8E01343}" srcOrd="1" destOrd="0" presId="urn:microsoft.com/office/officeart/2016/7/layout/RepeatingBendingProcessNew"/>
    <dgm:cxn modelId="{C6ED52D7-77E9-4E24-B417-472901F4BF37}" type="presParOf" srcId="{05E73FEB-06F8-44BD-89CB-BE6EDC6A5934}" destId="{49033040-23E7-4690-922C-4CD58D0A6B41}" srcOrd="0" destOrd="0" presId="urn:microsoft.com/office/officeart/2016/7/layout/RepeatingBendingProcessNew"/>
    <dgm:cxn modelId="{46F8B69D-A921-4635-8CAD-B4CCEB858A47}" type="presParOf" srcId="{05E73FEB-06F8-44BD-89CB-BE6EDC6A5934}" destId="{B15F9545-95B3-421C-85EF-8CEB91F4AF13}" srcOrd="1" destOrd="0" presId="urn:microsoft.com/office/officeart/2016/7/layout/RepeatingBendingProcessNew"/>
    <dgm:cxn modelId="{DAD85EB9-22D0-4F10-97EA-8A956354B715}" type="presParOf" srcId="{B15F9545-95B3-421C-85EF-8CEB91F4AF13}" destId="{01AC6CA5-B8C5-4C18-8504-E92B60B9026E}" srcOrd="0" destOrd="0" presId="urn:microsoft.com/office/officeart/2016/7/layout/RepeatingBendingProcessNew"/>
    <dgm:cxn modelId="{87EFE2CF-AAAE-4720-8C77-AFF1FAB8EBB3}" type="presParOf" srcId="{05E73FEB-06F8-44BD-89CB-BE6EDC6A5934}" destId="{57258259-F3C5-4B05-A0F1-3B8AA63C5226}" srcOrd="2" destOrd="0" presId="urn:microsoft.com/office/officeart/2016/7/layout/RepeatingBendingProcessNew"/>
    <dgm:cxn modelId="{56482252-AC5E-473F-8184-CE5570186E7A}" type="presParOf" srcId="{05E73FEB-06F8-44BD-89CB-BE6EDC6A5934}" destId="{C75499F9-772C-4D2E-81BB-D7930349E215}" srcOrd="3" destOrd="0" presId="urn:microsoft.com/office/officeart/2016/7/layout/RepeatingBendingProcessNew"/>
    <dgm:cxn modelId="{8166E0FE-83F9-4479-9211-C91142E09E31}" type="presParOf" srcId="{C75499F9-772C-4D2E-81BB-D7930349E215}" destId="{34DB24F0-C171-4B1A-9FBF-BB769142F65F}" srcOrd="0" destOrd="0" presId="urn:microsoft.com/office/officeart/2016/7/layout/RepeatingBendingProcessNew"/>
    <dgm:cxn modelId="{AEA85873-747A-47DA-B0A5-1CCB7B7F9626}" type="presParOf" srcId="{05E73FEB-06F8-44BD-89CB-BE6EDC6A5934}" destId="{79B5D1EC-9513-4571-824C-CF494D63B2F1}" srcOrd="4" destOrd="0" presId="urn:microsoft.com/office/officeart/2016/7/layout/RepeatingBendingProcessNew"/>
    <dgm:cxn modelId="{4F19CC96-BD3D-4CFA-82CC-DC3C723AFDAB}" type="presParOf" srcId="{05E73FEB-06F8-44BD-89CB-BE6EDC6A5934}" destId="{49A9F9E2-B181-472D-8C09-B006F64CDA68}" srcOrd="5" destOrd="0" presId="urn:microsoft.com/office/officeart/2016/7/layout/RepeatingBendingProcessNew"/>
    <dgm:cxn modelId="{8015F453-DAB6-4229-8BA8-D53C9100095F}" type="presParOf" srcId="{49A9F9E2-B181-472D-8C09-B006F64CDA68}" destId="{C6127A70-8A96-454B-908D-E3E3705310AC}" srcOrd="0" destOrd="0" presId="urn:microsoft.com/office/officeart/2016/7/layout/RepeatingBendingProcessNew"/>
    <dgm:cxn modelId="{8AA71EF9-38EF-46FA-876D-DDD02530A6C0}" type="presParOf" srcId="{05E73FEB-06F8-44BD-89CB-BE6EDC6A5934}" destId="{CED1853B-805A-4696-ACA6-A6C62D98DFCF}" srcOrd="6" destOrd="0" presId="urn:microsoft.com/office/officeart/2016/7/layout/RepeatingBendingProcessNew"/>
    <dgm:cxn modelId="{64C3FF15-F116-4613-86FB-EE0DC32BD532}" type="presParOf" srcId="{05E73FEB-06F8-44BD-89CB-BE6EDC6A5934}" destId="{15CA26CE-2C92-4E0A-81EC-EB9B3421174C}" srcOrd="7" destOrd="0" presId="urn:microsoft.com/office/officeart/2016/7/layout/RepeatingBendingProcessNew"/>
    <dgm:cxn modelId="{2C9B2FF4-C6C5-4E67-A3F4-F461A53C07EC}" type="presParOf" srcId="{15CA26CE-2C92-4E0A-81EC-EB9B3421174C}" destId="{E43CDD87-B2F6-46BE-9C92-62D7BB05820A}" srcOrd="0" destOrd="0" presId="urn:microsoft.com/office/officeart/2016/7/layout/RepeatingBendingProcessNew"/>
    <dgm:cxn modelId="{43664994-B971-4AAE-8A9C-5AA0BD31481B}" type="presParOf" srcId="{05E73FEB-06F8-44BD-89CB-BE6EDC6A5934}" destId="{173AF337-7094-4D1D-A704-DDA62CEE4373}" srcOrd="8" destOrd="0" presId="urn:microsoft.com/office/officeart/2016/7/layout/RepeatingBendingProcessNew"/>
    <dgm:cxn modelId="{1BC4B104-FA27-4CAB-B267-DC7F46156555}" type="presParOf" srcId="{05E73FEB-06F8-44BD-89CB-BE6EDC6A5934}" destId="{3ABB89B9-BC97-4DE7-B2A7-7E1A7408847D}" srcOrd="9" destOrd="0" presId="urn:microsoft.com/office/officeart/2016/7/layout/RepeatingBendingProcessNew"/>
    <dgm:cxn modelId="{0194FBEF-EB92-47C6-8765-8BA80921EC91}" type="presParOf" srcId="{3ABB89B9-BC97-4DE7-B2A7-7E1A7408847D}" destId="{1653B446-2228-4135-A8F7-EEF8527A9653}" srcOrd="0" destOrd="0" presId="urn:microsoft.com/office/officeart/2016/7/layout/RepeatingBendingProcessNew"/>
    <dgm:cxn modelId="{B9145846-1DCB-4A93-B242-946AC4B6C3A1}" type="presParOf" srcId="{05E73FEB-06F8-44BD-89CB-BE6EDC6A5934}" destId="{3C51379E-AEC6-45A1-AA9E-EC252E15EFF2}" srcOrd="10" destOrd="0" presId="urn:microsoft.com/office/officeart/2016/7/layout/RepeatingBendingProcessNew"/>
    <dgm:cxn modelId="{3B3E116A-2AF7-4BA9-B6E0-9CA8F5C4035F}" type="presParOf" srcId="{05E73FEB-06F8-44BD-89CB-BE6EDC6A5934}" destId="{EF9DFC06-2492-48DF-9AFF-D68ACA09D6CF}" srcOrd="11" destOrd="0" presId="urn:microsoft.com/office/officeart/2016/7/layout/RepeatingBendingProcessNew"/>
    <dgm:cxn modelId="{68C677F5-8837-4FE1-8D75-48D50CD5A129}" type="presParOf" srcId="{EF9DFC06-2492-48DF-9AFF-D68ACA09D6CF}" destId="{AE971327-FEB6-46F3-84D0-4F65B75008AD}" srcOrd="0" destOrd="0" presId="urn:microsoft.com/office/officeart/2016/7/layout/RepeatingBendingProcessNew"/>
    <dgm:cxn modelId="{09DC4C50-1E4E-4C15-B471-E0BEFD00EB91}" type="presParOf" srcId="{05E73FEB-06F8-44BD-89CB-BE6EDC6A5934}" destId="{8AA996A2-22EF-4183-8056-96D54D615F97}" srcOrd="12" destOrd="0" presId="urn:microsoft.com/office/officeart/2016/7/layout/RepeatingBendingProcessNew"/>
    <dgm:cxn modelId="{2E89E007-3161-4439-BF27-DCE5F9C3AC3A}" type="presParOf" srcId="{05E73FEB-06F8-44BD-89CB-BE6EDC6A5934}" destId="{AB68393B-790C-4192-9FDA-2B4C0C248247}" srcOrd="13" destOrd="0" presId="urn:microsoft.com/office/officeart/2016/7/layout/RepeatingBendingProcessNew"/>
    <dgm:cxn modelId="{2A3629B3-15B0-4CF8-B82A-C13B4EA4A0E3}" type="presParOf" srcId="{AB68393B-790C-4192-9FDA-2B4C0C248247}" destId="{BE4C5EB9-E537-4608-8F88-A90E2B6CB33C}" srcOrd="0" destOrd="0" presId="urn:microsoft.com/office/officeart/2016/7/layout/RepeatingBendingProcessNew"/>
    <dgm:cxn modelId="{847BA46C-A7B1-45C8-9236-29B1FE061BD8}" type="presParOf" srcId="{05E73FEB-06F8-44BD-89CB-BE6EDC6A5934}" destId="{EB8CF7C1-3815-4657-9DE2-63A6658126A1}" srcOrd="14" destOrd="0" presId="urn:microsoft.com/office/officeart/2016/7/layout/RepeatingBendingProcessNew"/>
    <dgm:cxn modelId="{5B963B3E-4947-4F40-91E8-DA02E24C5C1B}" type="presParOf" srcId="{05E73FEB-06F8-44BD-89CB-BE6EDC6A5934}" destId="{C6068FD7-317A-42E8-AC31-DB12D8C98F01}" srcOrd="15" destOrd="0" presId="urn:microsoft.com/office/officeart/2016/7/layout/RepeatingBendingProcessNew"/>
    <dgm:cxn modelId="{203881B9-A46B-452D-A760-E751A3054790}" type="presParOf" srcId="{C6068FD7-317A-42E8-AC31-DB12D8C98F01}" destId="{DC395FF7-1AF8-49FC-ACC7-F9CFB8E01343}" srcOrd="0" destOrd="0" presId="urn:microsoft.com/office/officeart/2016/7/layout/RepeatingBendingProcessNew"/>
    <dgm:cxn modelId="{FF6FD415-153D-4B9C-9511-00952CC85749}" type="presParOf" srcId="{05E73FEB-06F8-44BD-89CB-BE6EDC6A5934}" destId="{1055E7E3-6364-464F-BD09-C4D60F5A4C80}" srcOrd="16" destOrd="0" presId="urn:microsoft.com/office/officeart/2016/7/layout/RepeatingBendingProcessNew"/>
    <dgm:cxn modelId="{8A138F1A-2F21-48AD-B5AB-7BC83A391D82}" type="presParOf" srcId="{05E73FEB-06F8-44BD-89CB-BE6EDC6A5934}" destId="{6CFEC464-BFBD-490C-ABC9-20DE8F783406}" srcOrd="17" destOrd="0" presId="urn:microsoft.com/office/officeart/2016/7/layout/RepeatingBendingProcessNew"/>
    <dgm:cxn modelId="{29FF84B9-D46D-4C48-8B85-11911149C980}" type="presParOf" srcId="{6CFEC464-BFBD-490C-ABC9-20DE8F783406}" destId="{E9BA034C-8714-48A6-ADDF-7B6C2362EE96}" srcOrd="0" destOrd="0" presId="urn:microsoft.com/office/officeart/2016/7/layout/RepeatingBendingProcessNew"/>
    <dgm:cxn modelId="{F106B17B-FE0E-4933-BADA-C4EFD1777995}" type="presParOf" srcId="{05E73FEB-06F8-44BD-89CB-BE6EDC6A5934}" destId="{F57F62FC-65C0-45B2-B0F5-E42FE6A10351}" srcOrd="18" destOrd="0" presId="urn:microsoft.com/office/officeart/2016/7/layout/RepeatingBendingProcessNew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D67C7C9-ABE5-44F3-A64C-9FDAA2FAE272}" type="doc">
      <dgm:prSet loTypeId="urn:microsoft.com/office/officeart/2005/8/layout/vList2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C121AD7C-9BC8-4D77-8AEF-B931D0BA296B}">
      <dgm:prSet/>
      <dgm:spPr/>
      <dgm:t>
        <a:bodyPr/>
        <a:lstStyle/>
        <a:p>
          <a:r>
            <a:rPr lang="en-GB" dirty="0"/>
            <a:t>Knowing God makes a difference in</a:t>
          </a:r>
          <a:endParaRPr lang="en-US" dirty="0"/>
        </a:p>
      </dgm:t>
    </dgm:pt>
    <dgm:pt modelId="{DB592432-20CF-4BAD-98E3-07B199CF7BF5}" type="parTrans" cxnId="{9BFC9491-143A-40AB-A39E-3031DFC3A84B}">
      <dgm:prSet/>
      <dgm:spPr/>
      <dgm:t>
        <a:bodyPr/>
        <a:lstStyle/>
        <a:p>
          <a:endParaRPr lang="en-US"/>
        </a:p>
      </dgm:t>
    </dgm:pt>
    <dgm:pt modelId="{06B64738-9B10-4E78-8167-16C9CD694754}" type="sibTrans" cxnId="{9BFC9491-143A-40AB-A39E-3031DFC3A84B}">
      <dgm:prSet/>
      <dgm:spPr/>
      <dgm:t>
        <a:bodyPr/>
        <a:lstStyle/>
        <a:p>
          <a:endParaRPr lang="en-US"/>
        </a:p>
      </dgm:t>
    </dgm:pt>
    <dgm:pt modelId="{7C234E29-CF87-4E44-A513-5C1A27496FA2}">
      <dgm:prSet/>
      <dgm:spPr/>
      <dgm:t>
        <a:bodyPr/>
        <a:lstStyle/>
        <a:p>
          <a:r>
            <a:rPr lang="en-GB" dirty="0"/>
            <a:t>Our understanding</a:t>
          </a:r>
          <a:endParaRPr lang="en-US" dirty="0"/>
        </a:p>
      </dgm:t>
    </dgm:pt>
    <dgm:pt modelId="{D1FC203C-22B7-4E7A-A595-AF4BCE0549C2}" type="parTrans" cxnId="{F460012F-D158-497B-BC21-605A474F65C5}">
      <dgm:prSet/>
      <dgm:spPr/>
      <dgm:t>
        <a:bodyPr/>
        <a:lstStyle/>
        <a:p>
          <a:endParaRPr lang="en-US"/>
        </a:p>
      </dgm:t>
    </dgm:pt>
    <dgm:pt modelId="{655972F4-405C-4A20-852A-3C5703AED76F}" type="sibTrans" cxnId="{F460012F-D158-497B-BC21-605A474F65C5}">
      <dgm:prSet/>
      <dgm:spPr/>
      <dgm:t>
        <a:bodyPr/>
        <a:lstStyle/>
        <a:p>
          <a:endParaRPr lang="en-US"/>
        </a:p>
      </dgm:t>
    </dgm:pt>
    <dgm:pt modelId="{D6D458DD-15F6-4FC5-A3F6-55025A132218}">
      <dgm:prSet/>
      <dgm:spPr/>
      <dgm:t>
        <a:bodyPr/>
        <a:lstStyle/>
        <a:p>
          <a:r>
            <a:rPr lang="en-GB" dirty="0"/>
            <a:t>Our focus</a:t>
          </a:r>
          <a:endParaRPr lang="en-US" dirty="0"/>
        </a:p>
      </dgm:t>
    </dgm:pt>
    <dgm:pt modelId="{6088FC08-6B28-4A6C-8420-D4A4466E4BB7}" type="parTrans" cxnId="{BB7FFB9B-3C5F-4903-89A0-EAFEC2B90622}">
      <dgm:prSet/>
      <dgm:spPr/>
      <dgm:t>
        <a:bodyPr/>
        <a:lstStyle/>
        <a:p>
          <a:endParaRPr lang="en-US"/>
        </a:p>
      </dgm:t>
    </dgm:pt>
    <dgm:pt modelId="{E75E114F-2B3E-4CBB-BC8B-C5AB03EC312B}" type="sibTrans" cxnId="{BB7FFB9B-3C5F-4903-89A0-EAFEC2B90622}">
      <dgm:prSet/>
      <dgm:spPr/>
      <dgm:t>
        <a:bodyPr/>
        <a:lstStyle/>
        <a:p>
          <a:endParaRPr lang="en-US"/>
        </a:p>
      </dgm:t>
    </dgm:pt>
    <dgm:pt modelId="{436E61E9-8205-4B1C-871E-ED3668264BB3}">
      <dgm:prSet/>
      <dgm:spPr/>
      <dgm:t>
        <a:bodyPr/>
        <a:lstStyle/>
        <a:p>
          <a:r>
            <a:rPr lang="en-GB" dirty="0"/>
            <a:t>Our drive </a:t>
          </a:r>
          <a:endParaRPr lang="en-US" dirty="0"/>
        </a:p>
      </dgm:t>
    </dgm:pt>
    <dgm:pt modelId="{FB318319-5543-43B1-9B1A-CBC8EF091467}" type="parTrans" cxnId="{200779A7-35ED-4950-89F8-1C2FAF20FF68}">
      <dgm:prSet/>
      <dgm:spPr/>
      <dgm:t>
        <a:bodyPr/>
        <a:lstStyle/>
        <a:p>
          <a:endParaRPr lang="en-US"/>
        </a:p>
      </dgm:t>
    </dgm:pt>
    <dgm:pt modelId="{163B09BC-FD5E-4F13-959E-1208C7B027F9}" type="sibTrans" cxnId="{200779A7-35ED-4950-89F8-1C2FAF20FF68}">
      <dgm:prSet/>
      <dgm:spPr/>
      <dgm:t>
        <a:bodyPr/>
        <a:lstStyle/>
        <a:p>
          <a:endParaRPr lang="en-US"/>
        </a:p>
      </dgm:t>
    </dgm:pt>
    <dgm:pt modelId="{DE83996C-DC45-4EAE-B098-F92276528466}">
      <dgm:prSet/>
      <dgm:spPr/>
      <dgm:t>
        <a:bodyPr/>
        <a:lstStyle/>
        <a:p>
          <a:r>
            <a:rPr lang="en-GB"/>
            <a:t>Integrating God in everything </a:t>
          </a:r>
          <a:endParaRPr lang="en-US"/>
        </a:p>
      </dgm:t>
    </dgm:pt>
    <dgm:pt modelId="{BE2046BD-5F95-43A8-A950-7C5F462B7250}" type="parTrans" cxnId="{97B3AFDC-93B9-4766-AA7C-7322F75AD807}">
      <dgm:prSet/>
      <dgm:spPr/>
      <dgm:t>
        <a:bodyPr/>
        <a:lstStyle/>
        <a:p>
          <a:endParaRPr lang="en-US"/>
        </a:p>
      </dgm:t>
    </dgm:pt>
    <dgm:pt modelId="{90BAD128-63C2-461D-BC24-6EF3E9733A9E}" type="sibTrans" cxnId="{97B3AFDC-93B9-4766-AA7C-7322F75AD807}">
      <dgm:prSet/>
      <dgm:spPr/>
      <dgm:t>
        <a:bodyPr/>
        <a:lstStyle/>
        <a:p>
          <a:endParaRPr lang="en-US"/>
        </a:p>
      </dgm:t>
    </dgm:pt>
    <dgm:pt modelId="{6B614821-B6FD-457F-BDFC-7D025F5B31D0}">
      <dgm:prSet/>
      <dgm:spPr/>
      <dgm:t>
        <a:bodyPr/>
        <a:lstStyle/>
        <a:p>
          <a:r>
            <a:rPr lang="en-GB"/>
            <a:t>We need to be deliberate</a:t>
          </a:r>
          <a:endParaRPr lang="en-US"/>
        </a:p>
      </dgm:t>
    </dgm:pt>
    <dgm:pt modelId="{728DA34B-FA36-4FD3-9D50-A1D019613D7F}" type="parTrans" cxnId="{F3491EB9-1895-48A5-89F1-7620053957A8}">
      <dgm:prSet/>
      <dgm:spPr/>
      <dgm:t>
        <a:bodyPr/>
        <a:lstStyle/>
        <a:p>
          <a:endParaRPr lang="en-US"/>
        </a:p>
      </dgm:t>
    </dgm:pt>
    <dgm:pt modelId="{F20BC13F-76AC-44DC-8E85-638C08C1ED3B}" type="sibTrans" cxnId="{F3491EB9-1895-48A5-89F1-7620053957A8}">
      <dgm:prSet/>
      <dgm:spPr/>
      <dgm:t>
        <a:bodyPr/>
        <a:lstStyle/>
        <a:p>
          <a:endParaRPr lang="en-US"/>
        </a:p>
      </dgm:t>
    </dgm:pt>
    <dgm:pt modelId="{E2E1F120-F272-4D3A-9721-AB388929967A}" type="pres">
      <dgm:prSet presAssocID="{AD67C7C9-ABE5-44F3-A64C-9FDAA2FAE272}" presName="linear" presStyleCnt="0">
        <dgm:presLayoutVars>
          <dgm:animLvl val="lvl"/>
          <dgm:resizeHandles val="exact"/>
        </dgm:presLayoutVars>
      </dgm:prSet>
      <dgm:spPr/>
    </dgm:pt>
    <dgm:pt modelId="{92D0332D-C858-43A9-BA35-B1759638E670}" type="pres">
      <dgm:prSet presAssocID="{C121AD7C-9BC8-4D77-8AEF-B931D0BA296B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69C60A3B-0E10-46DA-B350-8CD1BBE52845}" type="pres">
      <dgm:prSet presAssocID="{C121AD7C-9BC8-4D77-8AEF-B931D0BA296B}" presName="childText" presStyleLbl="revTx" presStyleIdx="0" presStyleCnt="1">
        <dgm:presLayoutVars>
          <dgm:bulletEnabled val="1"/>
        </dgm:presLayoutVars>
      </dgm:prSet>
      <dgm:spPr/>
    </dgm:pt>
    <dgm:pt modelId="{481C6427-5A6D-4CDF-ABAD-FD1B286C20FC}" type="pres">
      <dgm:prSet presAssocID="{DE83996C-DC45-4EAE-B098-F92276528466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8424F608-D9FC-451F-A20E-94B254188D1C}" type="pres">
      <dgm:prSet presAssocID="{90BAD128-63C2-461D-BC24-6EF3E9733A9E}" presName="spacer" presStyleCnt="0"/>
      <dgm:spPr/>
    </dgm:pt>
    <dgm:pt modelId="{5724827F-7142-4F56-9405-CB81ED7EB9F3}" type="pres">
      <dgm:prSet presAssocID="{6B614821-B6FD-457F-BDFC-7D025F5B31D0}" presName="parentText" presStyleLbl="node1" presStyleIdx="2" presStyleCnt="3">
        <dgm:presLayoutVars>
          <dgm:chMax val="0"/>
          <dgm:bulletEnabled val="1"/>
        </dgm:presLayoutVars>
      </dgm:prSet>
      <dgm:spPr/>
    </dgm:pt>
  </dgm:ptLst>
  <dgm:cxnLst>
    <dgm:cxn modelId="{BBFC1F19-EA02-4E95-A518-4DEEE2CB2E97}" type="presOf" srcId="{6B614821-B6FD-457F-BDFC-7D025F5B31D0}" destId="{5724827F-7142-4F56-9405-CB81ED7EB9F3}" srcOrd="0" destOrd="0" presId="urn:microsoft.com/office/officeart/2005/8/layout/vList2"/>
    <dgm:cxn modelId="{DDB4612D-5F5F-4D11-870C-8B5D20E44E40}" type="presOf" srcId="{436E61E9-8205-4B1C-871E-ED3668264BB3}" destId="{69C60A3B-0E10-46DA-B350-8CD1BBE52845}" srcOrd="0" destOrd="2" presId="urn:microsoft.com/office/officeart/2005/8/layout/vList2"/>
    <dgm:cxn modelId="{F460012F-D158-497B-BC21-605A474F65C5}" srcId="{C121AD7C-9BC8-4D77-8AEF-B931D0BA296B}" destId="{7C234E29-CF87-4E44-A513-5C1A27496FA2}" srcOrd="0" destOrd="0" parTransId="{D1FC203C-22B7-4E7A-A595-AF4BCE0549C2}" sibTransId="{655972F4-405C-4A20-852A-3C5703AED76F}"/>
    <dgm:cxn modelId="{3A1C4E4E-5E2A-47B6-B0E4-708971DD1A0D}" type="presOf" srcId="{7C234E29-CF87-4E44-A513-5C1A27496FA2}" destId="{69C60A3B-0E10-46DA-B350-8CD1BBE52845}" srcOrd="0" destOrd="0" presId="urn:microsoft.com/office/officeart/2005/8/layout/vList2"/>
    <dgm:cxn modelId="{65D77F77-37C2-464B-A488-9B7D0A1160EF}" type="presOf" srcId="{D6D458DD-15F6-4FC5-A3F6-55025A132218}" destId="{69C60A3B-0E10-46DA-B350-8CD1BBE52845}" srcOrd="0" destOrd="1" presId="urn:microsoft.com/office/officeart/2005/8/layout/vList2"/>
    <dgm:cxn modelId="{9BFC9491-143A-40AB-A39E-3031DFC3A84B}" srcId="{AD67C7C9-ABE5-44F3-A64C-9FDAA2FAE272}" destId="{C121AD7C-9BC8-4D77-8AEF-B931D0BA296B}" srcOrd="0" destOrd="0" parTransId="{DB592432-20CF-4BAD-98E3-07B199CF7BF5}" sibTransId="{06B64738-9B10-4E78-8167-16C9CD694754}"/>
    <dgm:cxn modelId="{BB7FFB9B-3C5F-4903-89A0-EAFEC2B90622}" srcId="{C121AD7C-9BC8-4D77-8AEF-B931D0BA296B}" destId="{D6D458DD-15F6-4FC5-A3F6-55025A132218}" srcOrd="1" destOrd="0" parTransId="{6088FC08-6B28-4A6C-8420-D4A4466E4BB7}" sibTransId="{E75E114F-2B3E-4CBB-BC8B-C5AB03EC312B}"/>
    <dgm:cxn modelId="{200779A7-35ED-4950-89F8-1C2FAF20FF68}" srcId="{C121AD7C-9BC8-4D77-8AEF-B931D0BA296B}" destId="{436E61E9-8205-4B1C-871E-ED3668264BB3}" srcOrd="2" destOrd="0" parTransId="{FB318319-5543-43B1-9B1A-CBC8EF091467}" sibTransId="{163B09BC-FD5E-4F13-959E-1208C7B027F9}"/>
    <dgm:cxn modelId="{F3491EB9-1895-48A5-89F1-7620053957A8}" srcId="{AD67C7C9-ABE5-44F3-A64C-9FDAA2FAE272}" destId="{6B614821-B6FD-457F-BDFC-7D025F5B31D0}" srcOrd="2" destOrd="0" parTransId="{728DA34B-FA36-4FD3-9D50-A1D019613D7F}" sibTransId="{F20BC13F-76AC-44DC-8E85-638C08C1ED3B}"/>
    <dgm:cxn modelId="{97B3AFDC-93B9-4766-AA7C-7322F75AD807}" srcId="{AD67C7C9-ABE5-44F3-A64C-9FDAA2FAE272}" destId="{DE83996C-DC45-4EAE-B098-F92276528466}" srcOrd="1" destOrd="0" parTransId="{BE2046BD-5F95-43A8-A950-7C5F462B7250}" sibTransId="{90BAD128-63C2-461D-BC24-6EF3E9733A9E}"/>
    <dgm:cxn modelId="{95DE68E0-F8A2-4573-88B0-C1FC288459AC}" type="presOf" srcId="{DE83996C-DC45-4EAE-B098-F92276528466}" destId="{481C6427-5A6D-4CDF-ABAD-FD1B286C20FC}" srcOrd="0" destOrd="0" presId="urn:microsoft.com/office/officeart/2005/8/layout/vList2"/>
    <dgm:cxn modelId="{3320D0EC-9A93-4232-AD45-4DBA0E94B98D}" type="presOf" srcId="{C121AD7C-9BC8-4D77-8AEF-B931D0BA296B}" destId="{92D0332D-C858-43A9-BA35-B1759638E670}" srcOrd="0" destOrd="0" presId="urn:microsoft.com/office/officeart/2005/8/layout/vList2"/>
    <dgm:cxn modelId="{D0C512F6-14B6-410A-930B-69391C0450BA}" type="presOf" srcId="{AD67C7C9-ABE5-44F3-A64C-9FDAA2FAE272}" destId="{E2E1F120-F272-4D3A-9721-AB388929967A}" srcOrd="0" destOrd="0" presId="urn:microsoft.com/office/officeart/2005/8/layout/vList2"/>
    <dgm:cxn modelId="{F283195F-85DF-413D-9167-7FDD5F136442}" type="presParOf" srcId="{E2E1F120-F272-4D3A-9721-AB388929967A}" destId="{92D0332D-C858-43A9-BA35-B1759638E670}" srcOrd="0" destOrd="0" presId="urn:microsoft.com/office/officeart/2005/8/layout/vList2"/>
    <dgm:cxn modelId="{6782DCEE-2E24-4787-AD1D-08C584063154}" type="presParOf" srcId="{E2E1F120-F272-4D3A-9721-AB388929967A}" destId="{69C60A3B-0E10-46DA-B350-8CD1BBE52845}" srcOrd="1" destOrd="0" presId="urn:microsoft.com/office/officeart/2005/8/layout/vList2"/>
    <dgm:cxn modelId="{55EFF2CE-1654-44ED-9389-98E77D23334B}" type="presParOf" srcId="{E2E1F120-F272-4D3A-9721-AB388929967A}" destId="{481C6427-5A6D-4CDF-ABAD-FD1B286C20FC}" srcOrd="2" destOrd="0" presId="urn:microsoft.com/office/officeart/2005/8/layout/vList2"/>
    <dgm:cxn modelId="{DE88CECE-3AC9-4C35-90F5-C4897022AD4E}" type="presParOf" srcId="{E2E1F120-F272-4D3A-9721-AB388929967A}" destId="{8424F608-D9FC-451F-A20E-94B254188D1C}" srcOrd="3" destOrd="0" presId="urn:microsoft.com/office/officeart/2005/8/layout/vList2"/>
    <dgm:cxn modelId="{B04E9B32-E56F-4A6D-9F8C-72E62B64256D}" type="presParOf" srcId="{E2E1F120-F272-4D3A-9721-AB388929967A}" destId="{5724827F-7142-4F56-9405-CB81ED7EB9F3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B16BDEDD-94ED-480E-9E79-1A9214D31680}" type="doc">
      <dgm:prSet loTypeId="urn:microsoft.com/office/officeart/2008/layout/LinedList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E074218A-BE13-4B4D-9EB7-1800E1FF0EEF}">
      <dgm:prSet/>
      <dgm:spPr/>
      <dgm:t>
        <a:bodyPr/>
        <a:lstStyle/>
        <a:p>
          <a:r>
            <a:rPr lang="en-GB" dirty="0"/>
            <a:t>We need to be deliberate and systematic to grow and develop</a:t>
          </a:r>
          <a:endParaRPr lang="en-US" dirty="0"/>
        </a:p>
      </dgm:t>
    </dgm:pt>
    <dgm:pt modelId="{F1970DB9-97B2-418B-96FD-3A015E038EDA}" type="parTrans" cxnId="{015B3649-2F68-4C8D-9802-378595BE3B6E}">
      <dgm:prSet/>
      <dgm:spPr/>
      <dgm:t>
        <a:bodyPr/>
        <a:lstStyle/>
        <a:p>
          <a:endParaRPr lang="en-US"/>
        </a:p>
      </dgm:t>
    </dgm:pt>
    <dgm:pt modelId="{E5F99FD1-AD81-4FED-ACF5-A3EF98B1B5F4}" type="sibTrans" cxnId="{015B3649-2F68-4C8D-9802-378595BE3B6E}">
      <dgm:prSet/>
      <dgm:spPr/>
      <dgm:t>
        <a:bodyPr/>
        <a:lstStyle/>
        <a:p>
          <a:endParaRPr lang="en-US"/>
        </a:p>
      </dgm:t>
    </dgm:pt>
    <dgm:pt modelId="{622ECEF8-7E9B-4C3D-A61F-4E697133B1DE}">
      <dgm:prSet/>
      <dgm:spPr/>
      <dgm:t>
        <a:bodyPr/>
        <a:lstStyle/>
        <a:p>
          <a:r>
            <a:rPr lang="en-GB" dirty="0"/>
            <a:t>We need to seek  help sometimes, do not wait too long!</a:t>
          </a:r>
          <a:endParaRPr lang="en-US" dirty="0"/>
        </a:p>
      </dgm:t>
    </dgm:pt>
    <dgm:pt modelId="{E5C5588A-839C-44E6-8B1A-E5908D692E45}" type="parTrans" cxnId="{3CB043E3-5FB8-4356-ADAE-51822E204962}">
      <dgm:prSet/>
      <dgm:spPr/>
      <dgm:t>
        <a:bodyPr/>
        <a:lstStyle/>
        <a:p>
          <a:endParaRPr lang="en-US"/>
        </a:p>
      </dgm:t>
    </dgm:pt>
    <dgm:pt modelId="{4331D679-0FD7-411B-B288-C8C4FB66AEBD}" type="sibTrans" cxnId="{3CB043E3-5FB8-4356-ADAE-51822E204962}">
      <dgm:prSet/>
      <dgm:spPr/>
      <dgm:t>
        <a:bodyPr/>
        <a:lstStyle/>
        <a:p>
          <a:endParaRPr lang="en-US"/>
        </a:p>
      </dgm:t>
    </dgm:pt>
    <dgm:pt modelId="{6E4663A9-A6E4-4FFC-B82A-FD4FCC299CD9}">
      <dgm:prSet custT="1"/>
      <dgm:spPr/>
      <dgm:t>
        <a:bodyPr/>
        <a:lstStyle/>
        <a:p>
          <a:r>
            <a:rPr lang="en-GB" dirty="0"/>
            <a:t>We need to offer help sometimes, offer it unreservedly</a:t>
          </a:r>
          <a:endParaRPr lang="en-US" dirty="0"/>
        </a:p>
      </dgm:t>
    </dgm:pt>
    <dgm:pt modelId="{2AC4F912-60D2-416B-8955-7E8F784479D4}" type="parTrans" cxnId="{86BF8283-13C6-42F5-9A37-3A268D8459B6}">
      <dgm:prSet/>
      <dgm:spPr/>
      <dgm:t>
        <a:bodyPr/>
        <a:lstStyle/>
        <a:p>
          <a:endParaRPr lang="en-US"/>
        </a:p>
      </dgm:t>
    </dgm:pt>
    <dgm:pt modelId="{ABA2AFDF-C5AF-426A-8493-96F2F03F7820}" type="sibTrans" cxnId="{86BF8283-13C6-42F5-9A37-3A268D8459B6}">
      <dgm:prSet/>
      <dgm:spPr/>
      <dgm:t>
        <a:bodyPr/>
        <a:lstStyle/>
        <a:p>
          <a:endParaRPr lang="en-US"/>
        </a:p>
      </dgm:t>
    </dgm:pt>
    <dgm:pt modelId="{901FE040-E230-45D2-8207-DC89A97DC391}">
      <dgm:prSet/>
      <dgm:spPr/>
      <dgm:t>
        <a:bodyPr/>
        <a:lstStyle/>
        <a:p>
          <a:r>
            <a:rPr lang="en-GB" dirty="0"/>
            <a:t>It's never too late to start any of these</a:t>
          </a:r>
          <a:endParaRPr lang="en-US" dirty="0"/>
        </a:p>
      </dgm:t>
    </dgm:pt>
    <dgm:pt modelId="{3E85BA8C-7692-408C-A853-07C3F7F654A8}" type="parTrans" cxnId="{EE46D404-331F-4760-9658-0EBFBFF39E26}">
      <dgm:prSet/>
      <dgm:spPr/>
      <dgm:t>
        <a:bodyPr/>
        <a:lstStyle/>
        <a:p>
          <a:endParaRPr lang="en-US"/>
        </a:p>
      </dgm:t>
    </dgm:pt>
    <dgm:pt modelId="{DC5086DA-3D97-4CF0-9483-2B957927425E}" type="sibTrans" cxnId="{EE46D404-331F-4760-9658-0EBFBFF39E26}">
      <dgm:prSet/>
      <dgm:spPr/>
      <dgm:t>
        <a:bodyPr/>
        <a:lstStyle/>
        <a:p>
          <a:endParaRPr lang="en-US"/>
        </a:p>
      </dgm:t>
    </dgm:pt>
    <dgm:pt modelId="{BB3CFABE-34AA-43F1-9158-4BD623085AC1}" type="pres">
      <dgm:prSet presAssocID="{B16BDEDD-94ED-480E-9E79-1A9214D31680}" presName="vert0" presStyleCnt="0">
        <dgm:presLayoutVars>
          <dgm:dir/>
          <dgm:animOne val="branch"/>
          <dgm:animLvl val="lvl"/>
        </dgm:presLayoutVars>
      </dgm:prSet>
      <dgm:spPr/>
    </dgm:pt>
    <dgm:pt modelId="{1575E3DD-D780-476D-92B7-337E1A95A10E}" type="pres">
      <dgm:prSet presAssocID="{E074218A-BE13-4B4D-9EB7-1800E1FF0EEF}" presName="thickLine" presStyleLbl="alignNode1" presStyleIdx="0" presStyleCnt="4"/>
      <dgm:spPr/>
    </dgm:pt>
    <dgm:pt modelId="{3F22CF92-56E9-4387-A5B8-8CD34BB82167}" type="pres">
      <dgm:prSet presAssocID="{E074218A-BE13-4B4D-9EB7-1800E1FF0EEF}" presName="horz1" presStyleCnt="0"/>
      <dgm:spPr/>
    </dgm:pt>
    <dgm:pt modelId="{E9167D13-5E2D-4896-8B88-A4973AA35C71}" type="pres">
      <dgm:prSet presAssocID="{E074218A-BE13-4B4D-9EB7-1800E1FF0EEF}" presName="tx1" presStyleLbl="revTx" presStyleIdx="0" presStyleCnt="4"/>
      <dgm:spPr/>
    </dgm:pt>
    <dgm:pt modelId="{91495C49-6708-4927-8B04-FA1436A2E67D}" type="pres">
      <dgm:prSet presAssocID="{E074218A-BE13-4B4D-9EB7-1800E1FF0EEF}" presName="vert1" presStyleCnt="0"/>
      <dgm:spPr/>
    </dgm:pt>
    <dgm:pt modelId="{3C840074-4B29-471E-A7B9-15A3234B64A1}" type="pres">
      <dgm:prSet presAssocID="{622ECEF8-7E9B-4C3D-A61F-4E697133B1DE}" presName="thickLine" presStyleLbl="alignNode1" presStyleIdx="1" presStyleCnt="4"/>
      <dgm:spPr/>
    </dgm:pt>
    <dgm:pt modelId="{63C06EF3-9352-4EF2-8BB9-0BEF2D703D8F}" type="pres">
      <dgm:prSet presAssocID="{622ECEF8-7E9B-4C3D-A61F-4E697133B1DE}" presName="horz1" presStyleCnt="0"/>
      <dgm:spPr/>
    </dgm:pt>
    <dgm:pt modelId="{C67CB9CE-7930-47E7-A479-29AF9F7BF722}" type="pres">
      <dgm:prSet presAssocID="{622ECEF8-7E9B-4C3D-A61F-4E697133B1DE}" presName="tx1" presStyleLbl="revTx" presStyleIdx="1" presStyleCnt="4"/>
      <dgm:spPr/>
    </dgm:pt>
    <dgm:pt modelId="{9F8D1E5A-6834-47DD-B7A3-5D9F71B42251}" type="pres">
      <dgm:prSet presAssocID="{622ECEF8-7E9B-4C3D-A61F-4E697133B1DE}" presName="vert1" presStyleCnt="0"/>
      <dgm:spPr/>
    </dgm:pt>
    <dgm:pt modelId="{52CD8CF1-E98F-42D2-804D-FB760E4BCB88}" type="pres">
      <dgm:prSet presAssocID="{6E4663A9-A6E4-4FFC-B82A-FD4FCC299CD9}" presName="thickLine" presStyleLbl="alignNode1" presStyleIdx="2" presStyleCnt="4"/>
      <dgm:spPr/>
    </dgm:pt>
    <dgm:pt modelId="{C996E280-A987-4446-97FB-994DD87AC12A}" type="pres">
      <dgm:prSet presAssocID="{6E4663A9-A6E4-4FFC-B82A-FD4FCC299CD9}" presName="horz1" presStyleCnt="0"/>
      <dgm:spPr/>
    </dgm:pt>
    <dgm:pt modelId="{924B7D72-7961-4DC7-AE92-861AB945E212}" type="pres">
      <dgm:prSet presAssocID="{6E4663A9-A6E4-4FFC-B82A-FD4FCC299CD9}" presName="tx1" presStyleLbl="revTx" presStyleIdx="2" presStyleCnt="4"/>
      <dgm:spPr/>
    </dgm:pt>
    <dgm:pt modelId="{380D1847-4852-45CB-B643-2A8556C5F005}" type="pres">
      <dgm:prSet presAssocID="{6E4663A9-A6E4-4FFC-B82A-FD4FCC299CD9}" presName="vert1" presStyleCnt="0"/>
      <dgm:spPr/>
    </dgm:pt>
    <dgm:pt modelId="{53CA6DC3-FB94-42C0-A42B-48592564FA7D}" type="pres">
      <dgm:prSet presAssocID="{901FE040-E230-45D2-8207-DC89A97DC391}" presName="thickLine" presStyleLbl="alignNode1" presStyleIdx="3" presStyleCnt="4"/>
      <dgm:spPr/>
    </dgm:pt>
    <dgm:pt modelId="{39BB68AD-080A-408A-A781-229ADFCE6A07}" type="pres">
      <dgm:prSet presAssocID="{901FE040-E230-45D2-8207-DC89A97DC391}" presName="horz1" presStyleCnt="0"/>
      <dgm:spPr/>
    </dgm:pt>
    <dgm:pt modelId="{A3165BBA-2B27-44FA-A9CE-D74BB76F8BC4}" type="pres">
      <dgm:prSet presAssocID="{901FE040-E230-45D2-8207-DC89A97DC391}" presName="tx1" presStyleLbl="revTx" presStyleIdx="3" presStyleCnt="4"/>
      <dgm:spPr/>
    </dgm:pt>
    <dgm:pt modelId="{D091C00B-FE51-4BE6-B8A7-12B3F7C77DEB}" type="pres">
      <dgm:prSet presAssocID="{901FE040-E230-45D2-8207-DC89A97DC391}" presName="vert1" presStyleCnt="0"/>
      <dgm:spPr/>
    </dgm:pt>
  </dgm:ptLst>
  <dgm:cxnLst>
    <dgm:cxn modelId="{EE46D404-331F-4760-9658-0EBFBFF39E26}" srcId="{B16BDEDD-94ED-480E-9E79-1A9214D31680}" destId="{901FE040-E230-45D2-8207-DC89A97DC391}" srcOrd="3" destOrd="0" parTransId="{3E85BA8C-7692-408C-A853-07C3F7F654A8}" sibTransId="{DC5086DA-3D97-4CF0-9483-2B957927425E}"/>
    <dgm:cxn modelId="{B5FE860F-9766-4E84-896C-AD36C1BC8D68}" type="presOf" srcId="{E074218A-BE13-4B4D-9EB7-1800E1FF0EEF}" destId="{E9167D13-5E2D-4896-8B88-A4973AA35C71}" srcOrd="0" destOrd="0" presId="urn:microsoft.com/office/officeart/2008/layout/LinedList"/>
    <dgm:cxn modelId="{015B3649-2F68-4C8D-9802-378595BE3B6E}" srcId="{B16BDEDD-94ED-480E-9E79-1A9214D31680}" destId="{E074218A-BE13-4B4D-9EB7-1800E1FF0EEF}" srcOrd="0" destOrd="0" parTransId="{F1970DB9-97B2-418B-96FD-3A015E038EDA}" sibTransId="{E5F99FD1-AD81-4FED-ACF5-A3EF98B1B5F4}"/>
    <dgm:cxn modelId="{C652F27B-BF44-4C45-A59A-D2779E653281}" type="presOf" srcId="{B16BDEDD-94ED-480E-9E79-1A9214D31680}" destId="{BB3CFABE-34AA-43F1-9158-4BD623085AC1}" srcOrd="0" destOrd="0" presId="urn:microsoft.com/office/officeart/2008/layout/LinedList"/>
    <dgm:cxn modelId="{86BF8283-13C6-42F5-9A37-3A268D8459B6}" srcId="{B16BDEDD-94ED-480E-9E79-1A9214D31680}" destId="{6E4663A9-A6E4-4FFC-B82A-FD4FCC299CD9}" srcOrd="2" destOrd="0" parTransId="{2AC4F912-60D2-416B-8955-7E8F784479D4}" sibTransId="{ABA2AFDF-C5AF-426A-8493-96F2F03F7820}"/>
    <dgm:cxn modelId="{AF1716AD-3863-4C68-9FC6-64D530839332}" type="presOf" srcId="{6E4663A9-A6E4-4FFC-B82A-FD4FCC299CD9}" destId="{924B7D72-7961-4DC7-AE92-861AB945E212}" srcOrd="0" destOrd="0" presId="urn:microsoft.com/office/officeart/2008/layout/LinedList"/>
    <dgm:cxn modelId="{CF789AC2-5E7F-448C-A6B1-075B3AD99AC1}" type="presOf" srcId="{622ECEF8-7E9B-4C3D-A61F-4E697133B1DE}" destId="{C67CB9CE-7930-47E7-A479-29AF9F7BF722}" srcOrd="0" destOrd="0" presId="urn:microsoft.com/office/officeart/2008/layout/LinedList"/>
    <dgm:cxn modelId="{E7569EC2-72AD-4B4F-AD7C-D960F1F212D1}" type="presOf" srcId="{901FE040-E230-45D2-8207-DC89A97DC391}" destId="{A3165BBA-2B27-44FA-A9CE-D74BB76F8BC4}" srcOrd="0" destOrd="0" presId="urn:microsoft.com/office/officeart/2008/layout/LinedList"/>
    <dgm:cxn modelId="{3CB043E3-5FB8-4356-ADAE-51822E204962}" srcId="{B16BDEDD-94ED-480E-9E79-1A9214D31680}" destId="{622ECEF8-7E9B-4C3D-A61F-4E697133B1DE}" srcOrd="1" destOrd="0" parTransId="{E5C5588A-839C-44E6-8B1A-E5908D692E45}" sibTransId="{4331D679-0FD7-411B-B288-C8C4FB66AEBD}"/>
    <dgm:cxn modelId="{5F977080-C654-4202-B7DD-C3526559836A}" type="presParOf" srcId="{BB3CFABE-34AA-43F1-9158-4BD623085AC1}" destId="{1575E3DD-D780-476D-92B7-337E1A95A10E}" srcOrd="0" destOrd="0" presId="urn:microsoft.com/office/officeart/2008/layout/LinedList"/>
    <dgm:cxn modelId="{C7638A3F-43E8-4DF0-9060-93990583FFDC}" type="presParOf" srcId="{BB3CFABE-34AA-43F1-9158-4BD623085AC1}" destId="{3F22CF92-56E9-4387-A5B8-8CD34BB82167}" srcOrd="1" destOrd="0" presId="urn:microsoft.com/office/officeart/2008/layout/LinedList"/>
    <dgm:cxn modelId="{DD29D7DD-167B-494D-86DD-B3EDF853549E}" type="presParOf" srcId="{3F22CF92-56E9-4387-A5B8-8CD34BB82167}" destId="{E9167D13-5E2D-4896-8B88-A4973AA35C71}" srcOrd="0" destOrd="0" presId="urn:microsoft.com/office/officeart/2008/layout/LinedList"/>
    <dgm:cxn modelId="{06C26274-74A0-4095-853B-E89C27DB3C42}" type="presParOf" srcId="{3F22CF92-56E9-4387-A5B8-8CD34BB82167}" destId="{91495C49-6708-4927-8B04-FA1436A2E67D}" srcOrd="1" destOrd="0" presId="urn:microsoft.com/office/officeart/2008/layout/LinedList"/>
    <dgm:cxn modelId="{38FDEA86-4E4A-485C-84D0-5C8F2264C1A2}" type="presParOf" srcId="{BB3CFABE-34AA-43F1-9158-4BD623085AC1}" destId="{3C840074-4B29-471E-A7B9-15A3234B64A1}" srcOrd="2" destOrd="0" presId="urn:microsoft.com/office/officeart/2008/layout/LinedList"/>
    <dgm:cxn modelId="{6B25068C-D8C9-44FC-A33C-C5777821F56E}" type="presParOf" srcId="{BB3CFABE-34AA-43F1-9158-4BD623085AC1}" destId="{63C06EF3-9352-4EF2-8BB9-0BEF2D703D8F}" srcOrd="3" destOrd="0" presId="urn:microsoft.com/office/officeart/2008/layout/LinedList"/>
    <dgm:cxn modelId="{CC779BB9-3E0D-4CCE-B0C3-98978092C03D}" type="presParOf" srcId="{63C06EF3-9352-4EF2-8BB9-0BEF2D703D8F}" destId="{C67CB9CE-7930-47E7-A479-29AF9F7BF722}" srcOrd="0" destOrd="0" presId="urn:microsoft.com/office/officeart/2008/layout/LinedList"/>
    <dgm:cxn modelId="{76D82C86-3AE3-4A41-B24C-4E311F6D32B0}" type="presParOf" srcId="{63C06EF3-9352-4EF2-8BB9-0BEF2D703D8F}" destId="{9F8D1E5A-6834-47DD-B7A3-5D9F71B42251}" srcOrd="1" destOrd="0" presId="urn:microsoft.com/office/officeart/2008/layout/LinedList"/>
    <dgm:cxn modelId="{603B775D-D036-4A02-B585-BE5AD57924AE}" type="presParOf" srcId="{BB3CFABE-34AA-43F1-9158-4BD623085AC1}" destId="{52CD8CF1-E98F-42D2-804D-FB760E4BCB88}" srcOrd="4" destOrd="0" presId="urn:microsoft.com/office/officeart/2008/layout/LinedList"/>
    <dgm:cxn modelId="{4DF6AE8F-88CD-49FC-978E-802D04E5FCB9}" type="presParOf" srcId="{BB3CFABE-34AA-43F1-9158-4BD623085AC1}" destId="{C996E280-A987-4446-97FB-994DD87AC12A}" srcOrd="5" destOrd="0" presId="urn:microsoft.com/office/officeart/2008/layout/LinedList"/>
    <dgm:cxn modelId="{5912962C-E9BB-42B9-82A1-049F54B5649B}" type="presParOf" srcId="{C996E280-A987-4446-97FB-994DD87AC12A}" destId="{924B7D72-7961-4DC7-AE92-861AB945E212}" srcOrd="0" destOrd="0" presId="urn:microsoft.com/office/officeart/2008/layout/LinedList"/>
    <dgm:cxn modelId="{1D866838-C93D-4CBF-9598-17A78E91FD03}" type="presParOf" srcId="{C996E280-A987-4446-97FB-994DD87AC12A}" destId="{380D1847-4852-45CB-B643-2A8556C5F005}" srcOrd="1" destOrd="0" presId="urn:microsoft.com/office/officeart/2008/layout/LinedList"/>
    <dgm:cxn modelId="{D76EFAFB-C760-4255-99AA-42341BDC069D}" type="presParOf" srcId="{BB3CFABE-34AA-43F1-9158-4BD623085AC1}" destId="{53CA6DC3-FB94-42C0-A42B-48592564FA7D}" srcOrd="6" destOrd="0" presId="urn:microsoft.com/office/officeart/2008/layout/LinedList"/>
    <dgm:cxn modelId="{7EF181A3-056A-471F-8DEF-C56FA3F63B14}" type="presParOf" srcId="{BB3CFABE-34AA-43F1-9158-4BD623085AC1}" destId="{39BB68AD-080A-408A-A781-229ADFCE6A07}" srcOrd="7" destOrd="0" presId="urn:microsoft.com/office/officeart/2008/layout/LinedList"/>
    <dgm:cxn modelId="{136A4C11-975F-4CE6-94F6-2F11AC8A2553}" type="presParOf" srcId="{39BB68AD-080A-408A-A781-229ADFCE6A07}" destId="{A3165BBA-2B27-44FA-A9CE-D74BB76F8BC4}" srcOrd="0" destOrd="0" presId="urn:microsoft.com/office/officeart/2008/layout/LinedList"/>
    <dgm:cxn modelId="{75CAB845-BDA5-4587-BAF2-9193F40E6C81}" type="presParOf" srcId="{39BB68AD-080A-408A-A781-229ADFCE6A07}" destId="{D091C00B-FE51-4BE6-B8A7-12B3F7C77DEB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11E24D48-3867-434F-92AA-AB393C39991D}" type="doc">
      <dgm:prSet loTypeId="urn:microsoft.com/office/officeart/2008/layout/LinedList" loCatId="list" qsTypeId="urn:microsoft.com/office/officeart/2005/8/quickstyle/simple1" qsCatId="simple" csTypeId="urn:microsoft.com/office/officeart/2005/8/colors/accent6_2" csCatId="accent6" phldr="1"/>
      <dgm:spPr/>
      <dgm:t>
        <a:bodyPr/>
        <a:lstStyle/>
        <a:p>
          <a:endParaRPr lang="en-US"/>
        </a:p>
      </dgm:t>
    </dgm:pt>
    <dgm:pt modelId="{A0969D68-9A8D-4342-8BE0-6F74B38F2E5F}">
      <dgm:prSet/>
      <dgm:spPr/>
      <dgm:t>
        <a:bodyPr/>
        <a:lstStyle/>
        <a:p>
          <a:pPr>
            <a:defRPr cap="all"/>
          </a:pPr>
          <a:r>
            <a:rPr lang="en-GB" cap="none" baseline="0" dirty="0"/>
            <a:t>Life is a process with various components and is lived with others (interdependency)</a:t>
          </a:r>
          <a:endParaRPr lang="en-US" cap="none" baseline="0" dirty="0"/>
        </a:p>
      </dgm:t>
    </dgm:pt>
    <dgm:pt modelId="{C2A1FDF5-7471-4775-ACB5-3AC3F9BB90A4}" type="parTrans" cxnId="{CF1B24BA-7BB0-4D8E-9500-E0F8773E694D}">
      <dgm:prSet/>
      <dgm:spPr/>
      <dgm:t>
        <a:bodyPr/>
        <a:lstStyle/>
        <a:p>
          <a:endParaRPr lang="en-US" cap="none" baseline="0"/>
        </a:p>
      </dgm:t>
    </dgm:pt>
    <dgm:pt modelId="{B8E86366-C98B-4DC3-9A35-CF50C29B85F0}" type="sibTrans" cxnId="{CF1B24BA-7BB0-4D8E-9500-E0F8773E694D}">
      <dgm:prSet/>
      <dgm:spPr/>
      <dgm:t>
        <a:bodyPr/>
        <a:lstStyle/>
        <a:p>
          <a:endParaRPr lang="en-US" cap="none" baseline="0"/>
        </a:p>
      </dgm:t>
    </dgm:pt>
    <dgm:pt modelId="{A4605FD8-D188-4821-943A-8150A1F77B9C}">
      <dgm:prSet/>
      <dgm:spPr/>
      <dgm:t>
        <a:bodyPr/>
        <a:lstStyle/>
        <a:p>
          <a:pPr>
            <a:defRPr cap="all"/>
          </a:pPr>
          <a:r>
            <a:rPr lang="en-GB" cap="none" baseline="0" dirty="0"/>
            <a:t>Must be lived excellently as a whole </a:t>
          </a:r>
          <a:endParaRPr lang="en-US" cap="none" baseline="0" dirty="0"/>
        </a:p>
      </dgm:t>
    </dgm:pt>
    <dgm:pt modelId="{F943B3AD-4EB5-4295-BE0C-CA52646BA3A1}" type="parTrans" cxnId="{92F9975E-A4B6-4AF7-9793-082BF4C2EE7B}">
      <dgm:prSet/>
      <dgm:spPr/>
      <dgm:t>
        <a:bodyPr/>
        <a:lstStyle/>
        <a:p>
          <a:endParaRPr lang="en-US" cap="none" baseline="0"/>
        </a:p>
      </dgm:t>
    </dgm:pt>
    <dgm:pt modelId="{23E5F37C-9483-49ED-AA01-EC6C221C98B7}" type="sibTrans" cxnId="{92F9975E-A4B6-4AF7-9793-082BF4C2EE7B}">
      <dgm:prSet/>
      <dgm:spPr/>
      <dgm:t>
        <a:bodyPr/>
        <a:lstStyle/>
        <a:p>
          <a:endParaRPr lang="en-US" cap="none" baseline="0"/>
        </a:p>
      </dgm:t>
    </dgm:pt>
    <dgm:pt modelId="{5459B5CE-061A-4FC1-9A6B-48B40A76CE27}">
      <dgm:prSet/>
      <dgm:spPr/>
      <dgm:t>
        <a:bodyPr/>
        <a:lstStyle/>
        <a:p>
          <a:pPr>
            <a:defRPr cap="all"/>
          </a:pPr>
          <a:r>
            <a:rPr lang="en-GB" cap="none" baseline="0" dirty="0"/>
            <a:t>Each life component has a right place, must be nurtured to grow and develop </a:t>
          </a:r>
          <a:endParaRPr lang="en-US" cap="none" baseline="0" dirty="0"/>
        </a:p>
      </dgm:t>
    </dgm:pt>
    <dgm:pt modelId="{82D29958-BB98-4506-9F98-25A04EAA7B83}" type="parTrans" cxnId="{D0A33938-BDBF-4A52-BD2D-D2097C38AE2C}">
      <dgm:prSet/>
      <dgm:spPr/>
      <dgm:t>
        <a:bodyPr/>
        <a:lstStyle/>
        <a:p>
          <a:endParaRPr lang="en-US" cap="none" baseline="0"/>
        </a:p>
      </dgm:t>
    </dgm:pt>
    <dgm:pt modelId="{53936C8C-BA91-4009-8B5C-922B941FF1FE}" type="sibTrans" cxnId="{D0A33938-BDBF-4A52-BD2D-D2097C38AE2C}">
      <dgm:prSet/>
      <dgm:spPr/>
      <dgm:t>
        <a:bodyPr/>
        <a:lstStyle/>
        <a:p>
          <a:endParaRPr lang="en-US" cap="none" baseline="0"/>
        </a:p>
      </dgm:t>
    </dgm:pt>
    <dgm:pt modelId="{52369D51-3007-42AF-A552-9437FCB02C28}">
      <dgm:prSet/>
      <dgm:spPr/>
      <dgm:t>
        <a:bodyPr/>
        <a:lstStyle/>
        <a:p>
          <a:pPr>
            <a:defRPr cap="all"/>
          </a:pPr>
          <a:r>
            <a:rPr lang="en-GB" cap="none" baseline="0" dirty="0"/>
            <a:t>Neglecting one part has consequences</a:t>
          </a:r>
          <a:endParaRPr lang="en-US" cap="none" baseline="0" dirty="0"/>
        </a:p>
      </dgm:t>
    </dgm:pt>
    <dgm:pt modelId="{51F00858-665E-409A-ACEF-A2F756590EC4}" type="parTrans" cxnId="{65834CB5-1440-4C0F-84C7-322C6BDAC7FB}">
      <dgm:prSet/>
      <dgm:spPr/>
      <dgm:t>
        <a:bodyPr/>
        <a:lstStyle/>
        <a:p>
          <a:endParaRPr lang="en-US" cap="none" baseline="0"/>
        </a:p>
      </dgm:t>
    </dgm:pt>
    <dgm:pt modelId="{BE761697-A74B-4961-BB76-8109D133BA88}" type="sibTrans" cxnId="{65834CB5-1440-4C0F-84C7-322C6BDAC7FB}">
      <dgm:prSet/>
      <dgm:spPr/>
      <dgm:t>
        <a:bodyPr/>
        <a:lstStyle/>
        <a:p>
          <a:endParaRPr lang="en-US" cap="none" baseline="0"/>
        </a:p>
      </dgm:t>
    </dgm:pt>
    <dgm:pt modelId="{EA1C04C3-7AA1-4B3D-93F1-63DB9F2625F1}">
      <dgm:prSet/>
      <dgm:spPr/>
      <dgm:t>
        <a:bodyPr/>
        <a:lstStyle/>
        <a:p>
          <a:pPr>
            <a:defRPr cap="all"/>
          </a:pPr>
          <a:r>
            <a:rPr lang="en-GB" cap="none" baseline="0" dirty="0"/>
            <a:t>Some consequences are temporary, others are permanent, while others are eternal</a:t>
          </a:r>
          <a:endParaRPr lang="en-US" cap="none" baseline="0" dirty="0"/>
        </a:p>
      </dgm:t>
    </dgm:pt>
    <dgm:pt modelId="{42AB196F-6039-45E3-A0D7-DE785FBCA500}" type="parTrans" cxnId="{89AF8B16-233B-49D6-9C6E-7CE11DA47D36}">
      <dgm:prSet/>
      <dgm:spPr/>
      <dgm:t>
        <a:bodyPr/>
        <a:lstStyle/>
        <a:p>
          <a:endParaRPr lang="en-US" cap="none" baseline="0"/>
        </a:p>
      </dgm:t>
    </dgm:pt>
    <dgm:pt modelId="{EEB3F510-7B99-4215-B913-85B8A2748BC4}" type="sibTrans" cxnId="{89AF8B16-233B-49D6-9C6E-7CE11DA47D36}">
      <dgm:prSet/>
      <dgm:spPr/>
      <dgm:t>
        <a:bodyPr/>
        <a:lstStyle/>
        <a:p>
          <a:endParaRPr lang="en-US" cap="none" baseline="0"/>
        </a:p>
      </dgm:t>
    </dgm:pt>
    <dgm:pt modelId="{7B9151DE-A2BA-400A-9181-5DA9BD557111}">
      <dgm:prSet/>
      <dgm:spPr/>
      <dgm:t>
        <a:bodyPr/>
        <a:lstStyle/>
        <a:p>
          <a:pPr algn="ctr" rtl="0">
            <a:defRPr cap="all"/>
          </a:pPr>
          <a:r>
            <a:rPr lang="en-GB" b="1" cap="none" baseline="0"/>
            <a:t>We must be wise and persistently </a:t>
          </a:r>
          <a:r>
            <a:rPr lang="en-GB" b="1" cap="none" baseline="0">
              <a:latin typeface="Calibri Light" panose="020F0302020204030204"/>
            </a:rPr>
            <a:t>pursue excellence</a:t>
          </a:r>
          <a:r>
            <a:rPr lang="en-GB" b="1" cap="none" baseline="0"/>
            <a:t> </a:t>
          </a:r>
          <a:r>
            <a:rPr lang="en-GB" b="1" cap="none" baseline="0">
              <a:latin typeface="Calibri Light" panose="020F0302020204030204"/>
            </a:rPr>
            <a:t>in our careers </a:t>
          </a:r>
          <a:r>
            <a:rPr lang="en-GB" b="1" cap="none" baseline="0"/>
            <a:t>with Jesus!</a:t>
          </a:r>
          <a:endParaRPr lang="en-US" b="1" cap="none" baseline="0" dirty="0"/>
        </a:p>
      </dgm:t>
    </dgm:pt>
    <dgm:pt modelId="{ED694BF8-55BC-4491-834C-53290BB0AAD5}" type="parTrans" cxnId="{7B59A49F-5EA8-4354-ABAA-5C1941776698}">
      <dgm:prSet/>
      <dgm:spPr/>
      <dgm:t>
        <a:bodyPr/>
        <a:lstStyle/>
        <a:p>
          <a:endParaRPr lang="en-US" cap="none" baseline="0"/>
        </a:p>
      </dgm:t>
    </dgm:pt>
    <dgm:pt modelId="{F2F28BE1-6176-49DE-8416-7FF3F198E427}" type="sibTrans" cxnId="{7B59A49F-5EA8-4354-ABAA-5C1941776698}">
      <dgm:prSet/>
      <dgm:spPr/>
      <dgm:t>
        <a:bodyPr/>
        <a:lstStyle/>
        <a:p>
          <a:endParaRPr lang="en-US" cap="none" baseline="0"/>
        </a:p>
      </dgm:t>
    </dgm:pt>
    <dgm:pt modelId="{E5BC0FE4-D725-4EE8-9DC0-3DBB721F0296}">
      <dgm:prSet/>
      <dgm:spPr/>
      <dgm:t>
        <a:bodyPr/>
        <a:lstStyle/>
        <a:p>
          <a:pPr rtl="0"/>
          <a:r>
            <a:rPr lang="en-GB" cap="none" baseline="0" dirty="0"/>
            <a:t>God enables us to be excellent </a:t>
          </a:r>
          <a:r>
            <a:rPr lang="en-GB" dirty="0">
              <a:latin typeface="Calibri Light" panose="020F0302020204030204"/>
            </a:rPr>
            <a:t>in our careers for His glory </a:t>
          </a:r>
          <a:endParaRPr lang="en-GB" dirty="0"/>
        </a:p>
      </dgm:t>
    </dgm:pt>
    <dgm:pt modelId="{0D3CD053-E6C6-4C27-A9A7-655CFA5EB9D3}" type="parTrans" cxnId="{EF9156D3-60B5-4D90-B78D-FF7A2324356F}">
      <dgm:prSet/>
      <dgm:spPr/>
      <dgm:t>
        <a:bodyPr/>
        <a:lstStyle/>
        <a:p>
          <a:endParaRPr lang="en-GB"/>
        </a:p>
      </dgm:t>
    </dgm:pt>
    <dgm:pt modelId="{6594C1EE-B99D-4D23-BDDF-5115137682B5}" type="sibTrans" cxnId="{EF9156D3-60B5-4D90-B78D-FF7A2324356F}">
      <dgm:prSet/>
      <dgm:spPr/>
      <dgm:t>
        <a:bodyPr/>
        <a:lstStyle/>
        <a:p>
          <a:endParaRPr lang="en-GB"/>
        </a:p>
      </dgm:t>
    </dgm:pt>
    <dgm:pt modelId="{B7206E6A-6B68-4557-A86A-7E4877340D90}" type="pres">
      <dgm:prSet presAssocID="{11E24D48-3867-434F-92AA-AB393C39991D}" presName="vert0" presStyleCnt="0">
        <dgm:presLayoutVars>
          <dgm:dir/>
          <dgm:animOne val="branch"/>
          <dgm:animLvl val="lvl"/>
        </dgm:presLayoutVars>
      </dgm:prSet>
      <dgm:spPr/>
    </dgm:pt>
    <dgm:pt modelId="{1EB3DC73-5E56-4B08-A6E6-F2953A079388}" type="pres">
      <dgm:prSet presAssocID="{A0969D68-9A8D-4342-8BE0-6F74B38F2E5F}" presName="thickLine" presStyleLbl="alignNode1" presStyleIdx="0" presStyleCnt="7"/>
      <dgm:spPr/>
    </dgm:pt>
    <dgm:pt modelId="{D47D12AA-E40C-4920-B6A5-C48208155FFE}" type="pres">
      <dgm:prSet presAssocID="{A0969D68-9A8D-4342-8BE0-6F74B38F2E5F}" presName="horz1" presStyleCnt="0"/>
      <dgm:spPr/>
    </dgm:pt>
    <dgm:pt modelId="{A82C8B94-CC0C-4C92-B7E7-0959D7A80E14}" type="pres">
      <dgm:prSet presAssocID="{A0969D68-9A8D-4342-8BE0-6F74B38F2E5F}" presName="tx1" presStyleLbl="revTx" presStyleIdx="0" presStyleCnt="7"/>
      <dgm:spPr/>
    </dgm:pt>
    <dgm:pt modelId="{442C93E1-91FD-42E7-A383-CBAC9796F2E6}" type="pres">
      <dgm:prSet presAssocID="{A0969D68-9A8D-4342-8BE0-6F74B38F2E5F}" presName="vert1" presStyleCnt="0"/>
      <dgm:spPr/>
    </dgm:pt>
    <dgm:pt modelId="{541C5973-46EE-4DCA-A929-F25EC878B8D4}" type="pres">
      <dgm:prSet presAssocID="{A4605FD8-D188-4821-943A-8150A1F77B9C}" presName="thickLine" presStyleLbl="alignNode1" presStyleIdx="1" presStyleCnt="7"/>
      <dgm:spPr/>
    </dgm:pt>
    <dgm:pt modelId="{6DED4126-1C9F-4153-B6EF-AB43DBD4EE5C}" type="pres">
      <dgm:prSet presAssocID="{A4605FD8-D188-4821-943A-8150A1F77B9C}" presName="horz1" presStyleCnt="0"/>
      <dgm:spPr/>
    </dgm:pt>
    <dgm:pt modelId="{C5A9005C-D220-442A-B415-133C0952EF9C}" type="pres">
      <dgm:prSet presAssocID="{A4605FD8-D188-4821-943A-8150A1F77B9C}" presName="tx1" presStyleLbl="revTx" presStyleIdx="1" presStyleCnt="7"/>
      <dgm:spPr/>
    </dgm:pt>
    <dgm:pt modelId="{E81BD7E5-3FCA-413C-82D8-1AED5CFDCEEA}" type="pres">
      <dgm:prSet presAssocID="{A4605FD8-D188-4821-943A-8150A1F77B9C}" presName="vert1" presStyleCnt="0"/>
      <dgm:spPr/>
    </dgm:pt>
    <dgm:pt modelId="{AA872112-DA2D-47D5-A165-4584CCBAE6B5}" type="pres">
      <dgm:prSet presAssocID="{E5BC0FE4-D725-4EE8-9DC0-3DBB721F0296}" presName="thickLine" presStyleLbl="alignNode1" presStyleIdx="2" presStyleCnt="7"/>
      <dgm:spPr/>
    </dgm:pt>
    <dgm:pt modelId="{2EB794BB-F8B2-4E5C-A274-5A1B82DABCB1}" type="pres">
      <dgm:prSet presAssocID="{E5BC0FE4-D725-4EE8-9DC0-3DBB721F0296}" presName="horz1" presStyleCnt="0"/>
      <dgm:spPr/>
    </dgm:pt>
    <dgm:pt modelId="{24DC9354-6E61-487D-B4D2-5381AA88C5D2}" type="pres">
      <dgm:prSet presAssocID="{E5BC0FE4-D725-4EE8-9DC0-3DBB721F0296}" presName="tx1" presStyleLbl="revTx" presStyleIdx="2" presStyleCnt="7"/>
      <dgm:spPr/>
    </dgm:pt>
    <dgm:pt modelId="{9C021038-5DF7-455E-B028-E53A10A5AA92}" type="pres">
      <dgm:prSet presAssocID="{E5BC0FE4-D725-4EE8-9DC0-3DBB721F0296}" presName="vert1" presStyleCnt="0"/>
      <dgm:spPr/>
    </dgm:pt>
    <dgm:pt modelId="{5F84F426-6FDE-4076-8005-1873E048BEF7}" type="pres">
      <dgm:prSet presAssocID="{5459B5CE-061A-4FC1-9A6B-48B40A76CE27}" presName="thickLine" presStyleLbl="alignNode1" presStyleIdx="3" presStyleCnt="7"/>
      <dgm:spPr/>
    </dgm:pt>
    <dgm:pt modelId="{AF11431E-AFAD-459A-823E-C9F9784C3D79}" type="pres">
      <dgm:prSet presAssocID="{5459B5CE-061A-4FC1-9A6B-48B40A76CE27}" presName="horz1" presStyleCnt="0"/>
      <dgm:spPr/>
    </dgm:pt>
    <dgm:pt modelId="{F31C5D8D-1C3A-47E8-8398-1C918A3D795A}" type="pres">
      <dgm:prSet presAssocID="{5459B5CE-061A-4FC1-9A6B-48B40A76CE27}" presName="tx1" presStyleLbl="revTx" presStyleIdx="3" presStyleCnt="7"/>
      <dgm:spPr/>
    </dgm:pt>
    <dgm:pt modelId="{0C6BB644-D1E7-487D-ADA0-0C30044D810F}" type="pres">
      <dgm:prSet presAssocID="{5459B5CE-061A-4FC1-9A6B-48B40A76CE27}" presName="vert1" presStyleCnt="0"/>
      <dgm:spPr/>
    </dgm:pt>
    <dgm:pt modelId="{83F88823-FB55-4348-AE64-792B2DF80C89}" type="pres">
      <dgm:prSet presAssocID="{52369D51-3007-42AF-A552-9437FCB02C28}" presName="thickLine" presStyleLbl="alignNode1" presStyleIdx="4" presStyleCnt="7"/>
      <dgm:spPr/>
    </dgm:pt>
    <dgm:pt modelId="{BE8F9AC1-B0AD-4B2C-AD4F-F44BAA979D5B}" type="pres">
      <dgm:prSet presAssocID="{52369D51-3007-42AF-A552-9437FCB02C28}" presName="horz1" presStyleCnt="0"/>
      <dgm:spPr/>
    </dgm:pt>
    <dgm:pt modelId="{C831FA02-6ACB-4128-A038-4525131B7691}" type="pres">
      <dgm:prSet presAssocID="{52369D51-3007-42AF-A552-9437FCB02C28}" presName="tx1" presStyleLbl="revTx" presStyleIdx="4" presStyleCnt="7"/>
      <dgm:spPr/>
    </dgm:pt>
    <dgm:pt modelId="{A6C3006D-9A8C-4CAF-9FDD-6320FED55C9E}" type="pres">
      <dgm:prSet presAssocID="{52369D51-3007-42AF-A552-9437FCB02C28}" presName="vert1" presStyleCnt="0"/>
      <dgm:spPr/>
    </dgm:pt>
    <dgm:pt modelId="{D5F587EB-12D9-4A8B-84CE-398D2ACACABC}" type="pres">
      <dgm:prSet presAssocID="{EA1C04C3-7AA1-4B3D-93F1-63DB9F2625F1}" presName="thickLine" presStyleLbl="alignNode1" presStyleIdx="5" presStyleCnt="7"/>
      <dgm:spPr/>
    </dgm:pt>
    <dgm:pt modelId="{5982CA10-9B88-43D9-87E7-F77DBE3BF047}" type="pres">
      <dgm:prSet presAssocID="{EA1C04C3-7AA1-4B3D-93F1-63DB9F2625F1}" presName="horz1" presStyleCnt="0"/>
      <dgm:spPr/>
    </dgm:pt>
    <dgm:pt modelId="{AC032E7B-E002-4111-A627-CEF58697A8AF}" type="pres">
      <dgm:prSet presAssocID="{EA1C04C3-7AA1-4B3D-93F1-63DB9F2625F1}" presName="tx1" presStyleLbl="revTx" presStyleIdx="5" presStyleCnt="7"/>
      <dgm:spPr/>
    </dgm:pt>
    <dgm:pt modelId="{81859CF6-903C-4893-A471-B3BE33731E0C}" type="pres">
      <dgm:prSet presAssocID="{EA1C04C3-7AA1-4B3D-93F1-63DB9F2625F1}" presName="vert1" presStyleCnt="0"/>
      <dgm:spPr/>
    </dgm:pt>
    <dgm:pt modelId="{492D699B-615E-4DA2-9E5C-C54A2C68EC4F}" type="pres">
      <dgm:prSet presAssocID="{7B9151DE-A2BA-400A-9181-5DA9BD557111}" presName="thickLine" presStyleLbl="alignNode1" presStyleIdx="6" presStyleCnt="7"/>
      <dgm:spPr/>
    </dgm:pt>
    <dgm:pt modelId="{0EA0C236-2194-4CFF-84FC-4EF191A35113}" type="pres">
      <dgm:prSet presAssocID="{7B9151DE-A2BA-400A-9181-5DA9BD557111}" presName="horz1" presStyleCnt="0"/>
      <dgm:spPr/>
    </dgm:pt>
    <dgm:pt modelId="{9ED2677F-6F2C-4153-B842-8ACE63D9347B}" type="pres">
      <dgm:prSet presAssocID="{7B9151DE-A2BA-400A-9181-5DA9BD557111}" presName="tx1" presStyleLbl="revTx" presStyleIdx="6" presStyleCnt="7"/>
      <dgm:spPr/>
    </dgm:pt>
    <dgm:pt modelId="{58EA612D-F037-4C1C-8B25-986C6260D8B9}" type="pres">
      <dgm:prSet presAssocID="{7B9151DE-A2BA-400A-9181-5DA9BD557111}" presName="vert1" presStyleCnt="0"/>
      <dgm:spPr/>
    </dgm:pt>
  </dgm:ptLst>
  <dgm:cxnLst>
    <dgm:cxn modelId="{89AF8B16-233B-49D6-9C6E-7CE11DA47D36}" srcId="{11E24D48-3867-434F-92AA-AB393C39991D}" destId="{EA1C04C3-7AA1-4B3D-93F1-63DB9F2625F1}" srcOrd="5" destOrd="0" parTransId="{42AB196F-6039-45E3-A0D7-DE785FBCA500}" sibTransId="{EEB3F510-7B99-4215-B913-85B8A2748BC4}"/>
    <dgm:cxn modelId="{D0A33938-BDBF-4A52-BD2D-D2097C38AE2C}" srcId="{11E24D48-3867-434F-92AA-AB393C39991D}" destId="{5459B5CE-061A-4FC1-9A6B-48B40A76CE27}" srcOrd="3" destOrd="0" parTransId="{82D29958-BB98-4506-9F98-25A04EAA7B83}" sibTransId="{53936C8C-BA91-4009-8B5C-922B941FF1FE}"/>
    <dgm:cxn modelId="{E9613B3A-3AF2-4FEB-80FB-8A7E759CABDF}" type="presOf" srcId="{52369D51-3007-42AF-A552-9437FCB02C28}" destId="{C831FA02-6ACB-4128-A038-4525131B7691}" srcOrd="0" destOrd="0" presId="urn:microsoft.com/office/officeart/2008/layout/LinedList"/>
    <dgm:cxn modelId="{92F9975E-A4B6-4AF7-9793-082BF4C2EE7B}" srcId="{11E24D48-3867-434F-92AA-AB393C39991D}" destId="{A4605FD8-D188-4821-943A-8150A1F77B9C}" srcOrd="1" destOrd="0" parTransId="{F943B3AD-4EB5-4295-BE0C-CA52646BA3A1}" sibTransId="{23E5F37C-9483-49ED-AA01-EC6C221C98B7}"/>
    <dgm:cxn modelId="{0321DE51-EA43-4A37-805E-976CE5C54D66}" type="presOf" srcId="{5459B5CE-061A-4FC1-9A6B-48B40A76CE27}" destId="{F31C5D8D-1C3A-47E8-8398-1C918A3D795A}" srcOrd="0" destOrd="0" presId="urn:microsoft.com/office/officeart/2008/layout/LinedList"/>
    <dgm:cxn modelId="{AF67B480-A2E0-4DE5-887A-98EE56E335ED}" type="presOf" srcId="{A4605FD8-D188-4821-943A-8150A1F77B9C}" destId="{C5A9005C-D220-442A-B415-133C0952EF9C}" srcOrd="0" destOrd="0" presId="urn:microsoft.com/office/officeart/2008/layout/LinedList"/>
    <dgm:cxn modelId="{7327BA83-5D2E-4071-BFC2-A037D4011427}" type="presOf" srcId="{11E24D48-3867-434F-92AA-AB393C39991D}" destId="{B7206E6A-6B68-4557-A86A-7E4877340D90}" srcOrd="0" destOrd="0" presId="urn:microsoft.com/office/officeart/2008/layout/LinedList"/>
    <dgm:cxn modelId="{7B59A49F-5EA8-4354-ABAA-5C1941776698}" srcId="{11E24D48-3867-434F-92AA-AB393C39991D}" destId="{7B9151DE-A2BA-400A-9181-5DA9BD557111}" srcOrd="6" destOrd="0" parTransId="{ED694BF8-55BC-4491-834C-53290BB0AAD5}" sibTransId="{F2F28BE1-6176-49DE-8416-7FF3F198E427}"/>
    <dgm:cxn modelId="{5F3110AB-21C7-449A-881A-6B32CB4E09A1}" type="presOf" srcId="{A0969D68-9A8D-4342-8BE0-6F74B38F2E5F}" destId="{A82C8B94-CC0C-4C92-B7E7-0959D7A80E14}" srcOrd="0" destOrd="0" presId="urn:microsoft.com/office/officeart/2008/layout/LinedList"/>
    <dgm:cxn modelId="{ED495AB3-5EA3-4973-9F56-C5D769E00BA2}" type="presOf" srcId="{EA1C04C3-7AA1-4B3D-93F1-63DB9F2625F1}" destId="{AC032E7B-E002-4111-A627-CEF58697A8AF}" srcOrd="0" destOrd="0" presId="urn:microsoft.com/office/officeart/2008/layout/LinedList"/>
    <dgm:cxn modelId="{65834CB5-1440-4C0F-84C7-322C6BDAC7FB}" srcId="{11E24D48-3867-434F-92AA-AB393C39991D}" destId="{52369D51-3007-42AF-A552-9437FCB02C28}" srcOrd="4" destOrd="0" parTransId="{51F00858-665E-409A-ACEF-A2F756590EC4}" sibTransId="{BE761697-A74B-4961-BB76-8109D133BA88}"/>
    <dgm:cxn modelId="{CF1B24BA-7BB0-4D8E-9500-E0F8773E694D}" srcId="{11E24D48-3867-434F-92AA-AB393C39991D}" destId="{A0969D68-9A8D-4342-8BE0-6F74B38F2E5F}" srcOrd="0" destOrd="0" parTransId="{C2A1FDF5-7471-4775-ACB5-3AC3F9BB90A4}" sibTransId="{B8E86366-C98B-4DC3-9A35-CF50C29B85F0}"/>
    <dgm:cxn modelId="{B971B7D0-8814-4C0D-934B-7CFAFC0FC704}" type="presOf" srcId="{7B9151DE-A2BA-400A-9181-5DA9BD557111}" destId="{9ED2677F-6F2C-4153-B842-8ACE63D9347B}" srcOrd="0" destOrd="0" presId="urn:microsoft.com/office/officeart/2008/layout/LinedList"/>
    <dgm:cxn modelId="{EF9156D3-60B5-4D90-B78D-FF7A2324356F}" srcId="{11E24D48-3867-434F-92AA-AB393C39991D}" destId="{E5BC0FE4-D725-4EE8-9DC0-3DBB721F0296}" srcOrd="2" destOrd="0" parTransId="{0D3CD053-E6C6-4C27-A9A7-655CFA5EB9D3}" sibTransId="{6594C1EE-B99D-4D23-BDDF-5115137682B5}"/>
    <dgm:cxn modelId="{769398D6-C352-4577-B9EF-3E7EE0DD8ED8}" type="presOf" srcId="{E5BC0FE4-D725-4EE8-9DC0-3DBB721F0296}" destId="{24DC9354-6E61-487D-B4D2-5381AA88C5D2}" srcOrd="0" destOrd="0" presId="urn:microsoft.com/office/officeart/2008/layout/LinedList"/>
    <dgm:cxn modelId="{97AAD5B4-4231-4BF3-80AD-FBBB2AA6707C}" type="presParOf" srcId="{B7206E6A-6B68-4557-A86A-7E4877340D90}" destId="{1EB3DC73-5E56-4B08-A6E6-F2953A079388}" srcOrd="0" destOrd="0" presId="urn:microsoft.com/office/officeart/2008/layout/LinedList"/>
    <dgm:cxn modelId="{6070CE02-12BA-4DB0-AE10-8D4F17A087CA}" type="presParOf" srcId="{B7206E6A-6B68-4557-A86A-7E4877340D90}" destId="{D47D12AA-E40C-4920-B6A5-C48208155FFE}" srcOrd="1" destOrd="0" presId="urn:microsoft.com/office/officeart/2008/layout/LinedList"/>
    <dgm:cxn modelId="{17795B33-6F1E-41D5-B6A9-6CAB541867BB}" type="presParOf" srcId="{D47D12AA-E40C-4920-B6A5-C48208155FFE}" destId="{A82C8B94-CC0C-4C92-B7E7-0959D7A80E14}" srcOrd="0" destOrd="0" presId="urn:microsoft.com/office/officeart/2008/layout/LinedList"/>
    <dgm:cxn modelId="{88EBD215-566E-4F83-83E9-3FC2CDB9BF60}" type="presParOf" srcId="{D47D12AA-E40C-4920-B6A5-C48208155FFE}" destId="{442C93E1-91FD-42E7-A383-CBAC9796F2E6}" srcOrd="1" destOrd="0" presId="urn:microsoft.com/office/officeart/2008/layout/LinedList"/>
    <dgm:cxn modelId="{F680651D-F82B-4029-BE8C-30CCBE474F1C}" type="presParOf" srcId="{B7206E6A-6B68-4557-A86A-7E4877340D90}" destId="{541C5973-46EE-4DCA-A929-F25EC878B8D4}" srcOrd="2" destOrd="0" presId="urn:microsoft.com/office/officeart/2008/layout/LinedList"/>
    <dgm:cxn modelId="{1A8216D5-5CBF-4381-BB12-55AE1340D37A}" type="presParOf" srcId="{B7206E6A-6B68-4557-A86A-7E4877340D90}" destId="{6DED4126-1C9F-4153-B6EF-AB43DBD4EE5C}" srcOrd="3" destOrd="0" presId="urn:microsoft.com/office/officeart/2008/layout/LinedList"/>
    <dgm:cxn modelId="{FB63FA22-2F3F-46C1-B0E2-E6FDFD8563B0}" type="presParOf" srcId="{6DED4126-1C9F-4153-B6EF-AB43DBD4EE5C}" destId="{C5A9005C-D220-442A-B415-133C0952EF9C}" srcOrd="0" destOrd="0" presId="urn:microsoft.com/office/officeart/2008/layout/LinedList"/>
    <dgm:cxn modelId="{9966CD48-588F-4493-AEB0-0B2C9C61C2F8}" type="presParOf" srcId="{6DED4126-1C9F-4153-B6EF-AB43DBD4EE5C}" destId="{E81BD7E5-3FCA-413C-82D8-1AED5CFDCEEA}" srcOrd="1" destOrd="0" presId="urn:microsoft.com/office/officeart/2008/layout/LinedList"/>
    <dgm:cxn modelId="{55472639-E09D-4F59-8F00-6FC7979186B2}" type="presParOf" srcId="{B7206E6A-6B68-4557-A86A-7E4877340D90}" destId="{AA872112-DA2D-47D5-A165-4584CCBAE6B5}" srcOrd="4" destOrd="0" presId="urn:microsoft.com/office/officeart/2008/layout/LinedList"/>
    <dgm:cxn modelId="{DFC9054C-71F1-4F01-923F-4890A575A2C3}" type="presParOf" srcId="{B7206E6A-6B68-4557-A86A-7E4877340D90}" destId="{2EB794BB-F8B2-4E5C-A274-5A1B82DABCB1}" srcOrd="5" destOrd="0" presId="urn:microsoft.com/office/officeart/2008/layout/LinedList"/>
    <dgm:cxn modelId="{21C95B28-844D-4B41-9FAB-D151CDC0A4FF}" type="presParOf" srcId="{2EB794BB-F8B2-4E5C-A274-5A1B82DABCB1}" destId="{24DC9354-6E61-487D-B4D2-5381AA88C5D2}" srcOrd="0" destOrd="0" presId="urn:microsoft.com/office/officeart/2008/layout/LinedList"/>
    <dgm:cxn modelId="{AFC45162-8FC2-4440-BEA6-3F4FB4A1B775}" type="presParOf" srcId="{2EB794BB-F8B2-4E5C-A274-5A1B82DABCB1}" destId="{9C021038-5DF7-455E-B028-E53A10A5AA92}" srcOrd="1" destOrd="0" presId="urn:microsoft.com/office/officeart/2008/layout/LinedList"/>
    <dgm:cxn modelId="{E709B462-041B-4903-AC06-E49F2D2C3912}" type="presParOf" srcId="{B7206E6A-6B68-4557-A86A-7E4877340D90}" destId="{5F84F426-6FDE-4076-8005-1873E048BEF7}" srcOrd="6" destOrd="0" presId="urn:microsoft.com/office/officeart/2008/layout/LinedList"/>
    <dgm:cxn modelId="{F633ABC5-2594-4EA8-B2CA-3924B5B50A92}" type="presParOf" srcId="{B7206E6A-6B68-4557-A86A-7E4877340D90}" destId="{AF11431E-AFAD-459A-823E-C9F9784C3D79}" srcOrd="7" destOrd="0" presId="urn:microsoft.com/office/officeart/2008/layout/LinedList"/>
    <dgm:cxn modelId="{7B63275F-31D0-4498-A558-47B37D765C24}" type="presParOf" srcId="{AF11431E-AFAD-459A-823E-C9F9784C3D79}" destId="{F31C5D8D-1C3A-47E8-8398-1C918A3D795A}" srcOrd="0" destOrd="0" presId="urn:microsoft.com/office/officeart/2008/layout/LinedList"/>
    <dgm:cxn modelId="{B76D2BB2-C226-43BE-BBE6-8AAF79878C50}" type="presParOf" srcId="{AF11431E-AFAD-459A-823E-C9F9784C3D79}" destId="{0C6BB644-D1E7-487D-ADA0-0C30044D810F}" srcOrd="1" destOrd="0" presId="urn:microsoft.com/office/officeart/2008/layout/LinedList"/>
    <dgm:cxn modelId="{8A840B4A-50FD-41C3-A2A9-FA46861B337D}" type="presParOf" srcId="{B7206E6A-6B68-4557-A86A-7E4877340D90}" destId="{83F88823-FB55-4348-AE64-792B2DF80C89}" srcOrd="8" destOrd="0" presId="urn:microsoft.com/office/officeart/2008/layout/LinedList"/>
    <dgm:cxn modelId="{BFB4F706-A409-4A3F-9287-C13EA8AC045D}" type="presParOf" srcId="{B7206E6A-6B68-4557-A86A-7E4877340D90}" destId="{BE8F9AC1-B0AD-4B2C-AD4F-F44BAA979D5B}" srcOrd="9" destOrd="0" presId="urn:microsoft.com/office/officeart/2008/layout/LinedList"/>
    <dgm:cxn modelId="{C224DD9B-DC4B-47F8-8245-76A584F7B8B6}" type="presParOf" srcId="{BE8F9AC1-B0AD-4B2C-AD4F-F44BAA979D5B}" destId="{C831FA02-6ACB-4128-A038-4525131B7691}" srcOrd="0" destOrd="0" presId="urn:microsoft.com/office/officeart/2008/layout/LinedList"/>
    <dgm:cxn modelId="{7130AC30-5EB6-4ED0-AF50-2D7B52FA8CD6}" type="presParOf" srcId="{BE8F9AC1-B0AD-4B2C-AD4F-F44BAA979D5B}" destId="{A6C3006D-9A8C-4CAF-9FDD-6320FED55C9E}" srcOrd="1" destOrd="0" presId="urn:microsoft.com/office/officeart/2008/layout/LinedList"/>
    <dgm:cxn modelId="{49604E63-414A-4A9C-B25A-266394E419D9}" type="presParOf" srcId="{B7206E6A-6B68-4557-A86A-7E4877340D90}" destId="{D5F587EB-12D9-4A8B-84CE-398D2ACACABC}" srcOrd="10" destOrd="0" presId="urn:microsoft.com/office/officeart/2008/layout/LinedList"/>
    <dgm:cxn modelId="{5DCD9CA2-7C69-4538-A244-31350BE3592C}" type="presParOf" srcId="{B7206E6A-6B68-4557-A86A-7E4877340D90}" destId="{5982CA10-9B88-43D9-87E7-F77DBE3BF047}" srcOrd="11" destOrd="0" presId="urn:microsoft.com/office/officeart/2008/layout/LinedList"/>
    <dgm:cxn modelId="{449FA9CA-D5F6-41FB-A4CD-7FB532183B00}" type="presParOf" srcId="{5982CA10-9B88-43D9-87E7-F77DBE3BF047}" destId="{AC032E7B-E002-4111-A627-CEF58697A8AF}" srcOrd="0" destOrd="0" presId="urn:microsoft.com/office/officeart/2008/layout/LinedList"/>
    <dgm:cxn modelId="{4D655E7C-C283-4344-9AEC-1A36E478F175}" type="presParOf" srcId="{5982CA10-9B88-43D9-87E7-F77DBE3BF047}" destId="{81859CF6-903C-4893-A471-B3BE33731E0C}" srcOrd="1" destOrd="0" presId="urn:microsoft.com/office/officeart/2008/layout/LinedList"/>
    <dgm:cxn modelId="{FF085B05-AA30-4ED9-AA49-FFA2511EF243}" type="presParOf" srcId="{B7206E6A-6B68-4557-A86A-7E4877340D90}" destId="{492D699B-615E-4DA2-9E5C-C54A2C68EC4F}" srcOrd="12" destOrd="0" presId="urn:microsoft.com/office/officeart/2008/layout/LinedList"/>
    <dgm:cxn modelId="{ED393694-EE8C-4DF6-A320-58A6E569BDDC}" type="presParOf" srcId="{B7206E6A-6B68-4557-A86A-7E4877340D90}" destId="{0EA0C236-2194-4CFF-84FC-4EF191A35113}" srcOrd="13" destOrd="0" presId="urn:microsoft.com/office/officeart/2008/layout/LinedList"/>
    <dgm:cxn modelId="{021E7B3F-4F1D-492F-8E8A-2FB6A04A4540}" type="presParOf" srcId="{0EA0C236-2194-4CFF-84FC-4EF191A35113}" destId="{9ED2677F-6F2C-4153-B842-8ACE63D9347B}" srcOrd="0" destOrd="0" presId="urn:microsoft.com/office/officeart/2008/layout/LinedList"/>
    <dgm:cxn modelId="{C133CB0F-ABCE-40A3-B943-61A1C562003C}" type="presParOf" srcId="{0EA0C236-2194-4CFF-84FC-4EF191A35113}" destId="{58EA612D-F037-4C1C-8B25-986C6260D8B9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15F9545-95B3-421C-85EF-8CEB91F4AF13}">
      <dsp:nvSpPr>
        <dsp:cNvPr id="0" name=""/>
        <dsp:cNvSpPr/>
      </dsp:nvSpPr>
      <dsp:spPr>
        <a:xfrm>
          <a:off x="2279944" y="403987"/>
          <a:ext cx="312857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312857" y="45720"/>
              </a:lnTo>
            </a:path>
          </a:pathLst>
        </a:custGeom>
        <a:noFill/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2427787" y="447990"/>
        <a:ext cx="17172" cy="3434"/>
      </dsp:txXfrm>
    </dsp:sp>
    <dsp:sp modelId="{49033040-23E7-4690-922C-4CD58D0A6B41}">
      <dsp:nvSpPr>
        <dsp:cNvPr id="0" name=""/>
        <dsp:cNvSpPr/>
      </dsp:nvSpPr>
      <dsp:spPr>
        <a:xfrm>
          <a:off x="788449" y="1719"/>
          <a:ext cx="1493294" cy="89597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3173" tIns="76808" rIns="73173" bIns="76808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/>
            <a:t>Prioritization</a:t>
          </a:r>
        </a:p>
      </dsp:txBody>
      <dsp:txXfrm>
        <a:off x="788449" y="1719"/>
        <a:ext cx="1493294" cy="895976"/>
      </dsp:txXfrm>
    </dsp:sp>
    <dsp:sp modelId="{C75499F9-772C-4D2E-81BB-D7930349E215}">
      <dsp:nvSpPr>
        <dsp:cNvPr id="0" name=""/>
        <dsp:cNvSpPr/>
      </dsp:nvSpPr>
      <dsp:spPr>
        <a:xfrm>
          <a:off x="4116697" y="403987"/>
          <a:ext cx="312857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312857" y="45720"/>
              </a:lnTo>
            </a:path>
          </a:pathLst>
        </a:custGeom>
        <a:noFill/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4264539" y="447990"/>
        <a:ext cx="17172" cy="3434"/>
      </dsp:txXfrm>
    </dsp:sp>
    <dsp:sp modelId="{57258259-F3C5-4B05-A0F1-3B8AA63C5226}">
      <dsp:nvSpPr>
        <dsp:cNvPr id="0" name=""/>
        <dsp:cNvSpPr/>
      </dsp:nvSpPr>
      <dsp:spPr>
        <a:xfrm>
          <a:off x="2625202" y="1719"/>
          <a:ext cx="1493294" cy="89597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3173" tIns="76808" rIns="73173" bIns="76808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/>
            <a:t>Time Management</a:t>
          </a:r>
        </a:p>
      </dsp:txBody>
      <dsp:txXfrm>
        <a:off x="2625202" y="1719"/>
        <a:ext cx="1493294" cy="895976"/>
      </dsp:txXfrm>
    </dsp:sp>
    <dsp:sp modelId="{49A9F9E2-B181-472D-8C09-B006F64CDA68}">
      <dsp:nvSpPr>
        <dsp:cNvPr id="0" name=""/>
        <dsp:cNvSpPr/>
      </dsp:nvSpPr>
      <dsp:spPr>
        <a:xfrm>
          <a:off x="1535097" y="895896"/>
          <a:ext cx="3673505" cy="312857"/>
        </a:xfrm>
        <a:custGeom>
          <a:avLst/>
          <a:gdLst/>
          <a:ahLst/>
          <a:cxnLst/>
          <a:rect l="0" t="0" r="0" b="0"/>
          <a:pathLst>
            <a:path>
              <a:moveTo>
                <a:pt x="3673505" y="0"/>
              </a:moveTo>
              <a:lnTo>
                <a:pt x="3673505" y="173528"/>
              </a:lnTo>
              <a:lnTo>
                <a:pt x="0" y="173528"/>
              </a:lnTo>
              <a:lnTo>
                <a:pt x="0" y="312857"/>
              </a:lnTo>
            </a:path>
          </a:pathLst>
        </a:custGeom>
        <a:noFill/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3279611" y="1050607"/>
        <a:ext cx="184476" cy="3434"/>
      </dsp:txXfrm>
    </dsp:sp>
    <dsp:sp modelId="{79B5D1EC-9513-4571-824C-CF494D63B2F1}">
      <dsp:nvSpPr>
        <dsp:cNvPr id="0" name=""/>
        <dsp:cNvSpPr/>
      </dsp:nvSpPr>
      <dsp:spPr>
        <a:xfrm>
          <a:off x="4461955" y="1719"/>
          <a:ext cx="1493294" cy="89597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3173" tIns="76808" rIns="73173" bIns="76808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/>
            <a:t>Integration of Values</a:t>
          </a:r>
        </a:p>
      </dsp:txBody>
      <dsp:txXfrm>
        <a:off x="4461955" y="1719"/>
        <a:ext cx="1493294" cy="895976"/>
      </dsp:txXfrm>
    </dsp:sp>
    <dsp:sp modelId="{15CA26CE-2C92-4E0A-81EC-EB9B3421174C}">
      <dsp:nvSpPr>
        <dsp:cNvPr id="0" name=""/>
        <dsp:cNvSpPr/>
      </dsp:nvSpPr>
      <dsp:spPr>
        <a:xfrm>
          <a:off x="2279944" y="1643422"/>
          <a:ext cx="312857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312857" y="45720"/>
              </a:lnTo>
            </a:path>
          </a:pathLst>
        </a:custGeom>
        <a:noFill/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2427787" y="1687425"/>
        <a:ext cx="17172" cy="3434"/>
      </dsp:txXfrm>
    </dsp:sp>
    <dsp:sp modelId="{CED1853B-805A-4696-ACA6-A6C62D98DFCF}">
      <dsp:nvSpPr>
        <dsp:cNvPr id="0" name=""/>
        <dsp:cNvSpPr/>
      </dsp:nvSpPr>
      <dsp:spPr>
        <a:xfrm>
          <a:off x="788449" y="1241154"/>
          <a:ext cx="1493294" cy="89597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3173" tIns="76808" rIns="73173" bIns="76808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/>
            <a:t>Mindfulness and Reflection</a:t>
          </a:r>
        </a:p>
      </dsp:txBody>
      <dsp:txXfrm>
        <a:off x="788449" y="1241154"/>
        <a:ext cx="1493294" cy="895976"/>
      </dsp:txXfrm>
    </dsp:sp>
    <dsp:sp modelId="{3ABB89B9-BC97-4DE7-B2A7-7E1A7408847D}">
      <dsp:nvSpPr>
        <dsp:cNvPr id="0" name=""/>
        <dsp:cNvSpPr/>
      </dsp:nvSpPr>
      <dsp:spPr>
        <a:xfrm>
          <a:off x="4116697" y="1643422"/>
          <a:ext cx="312857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312857" y="45720"/>
              </a:lnTo>
            </a:path>
          </a:pathLst>
        </a:custGeom>
        <a:noFill/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4264539" y="1687425"/>
        <a:ext cx="17172" cy="3434"/>
      </dsp:txXfrm>
    </dsp:sp>
    <dsp:sp modelId="{173AF337-7094-4D1D-A704-DDA62CEE4373}">
      <dsp:nvSpPr>
        <dsp:cNvPr id="0" name=""/>
        <dsp:cNvSpPr/>
      </dsp:nvSpPr>
      <dsp:spPr>
        <a:xfrm>
          <a:off x="2625202" y="1241154"/>
          <a:ext cx="1493294" cy="89597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3173" tIns="76808" rIns="73173" bIns="76808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/>
            <a:t>Seeking Support</a:t>
          </a:r>
        </a:p>
      </dsp:txBody>
      <dsp:txXfrm>
        <a:off x="2625202" y="1241154"/>
        <a:ext cx="1493294" cy="895976"/>
      </dsp:txXfrm>
    </dsp:sp>
    <dsp:sp modelId="{EF9DFC06-2492-48DF-9AFF-D68ACA09D6CF}">
      <dsp:nvSpPr>
        <dsp:cNvPr id="0" name=""/>
        <dsp:cNvSpPr/>
      </dsp:nvSpPr>
      <dsp:spPr>
        <a:xfrm>
          <a:off x="1535097" y="2135331"/>
          <a:ext cx="3673505" cy="312857"/>
        </a:xfrm>
        <a:custGeom>
          <a:avLst/>
          <a:gdLst/>
          <a:ahLst/>
          <a:cxnLst/>
          <a:rect l="0" t="0" r="0" b="0"/>
          <a:pathLst>
            <a:path>
              <a:moveTo>
                <a:pt x="3673505" y="0"/>
              </a:moveTo>
              <a:lnTo>
                <a:pt x="3673505" y="173528"/>
              </a:lnTo>
              <a:lnTo>
                <a:pt x="0" y="173528"/>
              </a:lnTo>
              <a:lnTo>
                <a:pt x="0" y="312857"/>
              </a:lnTo>
            </a:path>
          </a:pathLst>
        </a:custGeom>
        <a:noFill/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3279611" y="2290042"/>
        <a:ext cx="184476" cy="3434"/>
      </dsp:txXfrm>
    </dsp:sp>
    <dsp:sp modelId="{3C51379E-AEC6-45A1-AA9E-EC252E15EFF2}">
      <dsp:nvSpPr>
        <dsp:cNvPr id="0" name=""/>
        <dsp:cNvSpPr/>
      </dsp:nvSpPr>
      <dsp:spPr>
        <a:xfrm>
          <a:off x="4461955" y="1241154"/>
          <a:ext cx="1493294" cy="89597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3173" tIns="76808" rIns="73173" bIns="76808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/>
            <a:t>Setting Boundaries</a:t>
          </a:r>
        </a:p>
      </dsp:txBody>
      <dsp:txXfrm>
        <a:off x="4461955" y="1241154"/>
        <a:ext cx="1493294" cy="895976"/>
      </dsp:txXfrm>
    </dsp:sp>
    <dsp:sp modelId="{AB68393B-790C-4192-9FDA-2B4C0C248247}">
      <dsp:nvSpPr>
        <dsp:cNvPr id="0" name=""/>
        <dsp:cNvSpPr/>
      </dsp:nvSpPr>
      <dsp:spPr>
        <a:xfrm>
          <a:off x="2279944" y="2882857"/>
          <a:ext cx="312857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312857" y="45720"/>
              </a:lnTo>
            </a:path>
          </a:pathLst>
        </a:custGeom>
        <a:noFill/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2427787" y="2926860"/>
        <a:ext cx="17172" cy="3434"/>
      </dsp:txXfrm>
    </dsp:sp>
    <dsp:sp modelId="{8AA996A2-22EF-4183-8056-96D54D615F97}">
      <dsp:nvSpPr>
        <dsp:cNvPr id="0" name=""/>
        <dsp:cNvSpPr/>
      </dsp:nvSpPr>
      <dsp:spPr>
        <a:xfrm>
          <a:off x="788449" y="2480588"/>
          <a:ext cx="1493294" cy="89597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3173" tIns="76808" rIns="73173" bIns="76808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/>
            <a:t>Engagement in Spiritual Practices </a:t>
          </a:r>
        </a:p>
      </dsp:txBody>
      <dsp:txXfrm>
        <a:off x="788449" y="2480588"/>
        <a:ext cx="1493294" cy="895976"/>
      </dsp:txXfrm>
    </dsp:sp>
    <dsp:sp modelId="{C6068FD7-317A-42E8-AC31-DB12D8C98F01}">
      <dsp:nvSpPr>
        <dsp:cNvPr id="0" name=""/>
        <dsp:cNvSpPr/>
      </dsp:nvSpPr>
      <dsp:spPr>
        <a:xfrm>
          <a:off x="4116697" y="2882857"/>
          <a:ext cx="312857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312857" y="45720"/>
              </a:lnTo>
            </a:path>
          </a:pathLst>
        </a:custGeom>
        <a:noFill/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4264539" y="2926860"/>
        <a:ext cx="17172" cy="3434"/>
      </dsp:txXfrm>
    </dsp:sp>
    <dsp:sp modelId="{EB8CF7C1-3815-4657-9DE2-63A6658126A1}">
      <dsp:nvSpPr>
        <dsp:cNvPr id="0" name=""/>
        <dsp:cNvSpPr/>
      </dsp:nvSpPr>
      <dsp:spPr>
        <a:xfrm>
          <a:off x="2625202" y="2480588"/>
          <a:ext cx="1493294" cy="89597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3173" tIns="76808" rIns="73173" bIns="76808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/>
            <a:t>Embracing Diversity </a:t>
          </a:r>
        </a:p>
      </dsp:txBody>
      <dsp:txXfrm>
        <a:off x="2625202" y="2480588"/>
        <a:ext cx="1493294" cy="895976"/>
      </dsp:txXfrm>
    </dsp:sp>
    <dsp:sp modelId="{6CFEC464-BFBD-490C-ABC9-20DE8F783406}">
      <dsp:nvSpPr>
        <dsp:cNvPr id="0" name=""/>
        <dsp:cNvSpPr/>
      </dsp:nvSpPr>
      <dsp:spPr>
        <a:xfrm>
          <a:off x="1535097" y="3374765"/>
          <a:ext cx="3673505" cy="312857"/>
        </a:xfrm>
        <a:custGeom>
          <a:avLst/>
          <a:gdLst/>
          <a:ahLst/>
          <a:cxnLst/>
          <a:rect l="0" t="0" r="0" b="0"/>
          <a:pathLst>
            <a:path>
              <a:moveTo>
                <a:pt x="3673505" y="0"/>
              </a:moveTo>
              <a:lnTo>
                <a:pt x="3673505" y="173528"/>
              </a:lnTo>
              <a:lnTo>
                <a:pt x="0" y="173528"/>
              </a:lnTo>
              <a:lnTo>
                <a:pt x="0" y="312857"/>
              </a:lnTo>
            </a:path>
          </a:pathLst>
        </a:custGeom>
        <a:noFill/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3279611" y="3529477"/>
        <a:ext cx="184476" cy="3434"/>
      </dsp:txXfrm>
    </dsp:sp>
    <dsp:sp modelId="{1055E7E3-6364-464F-BD09-C4D60F5A4C80}">
      <dsp:nvSpPr>
        <dsp:cNvPr id="0" name=""/>
        <dsp:cNvSpPr/>
      </dsp:nvSpPr>
      <dsp:spPr>
        <a:xfrm>
          <a:off x="4461955" y="2480588"/>
          <a:ext cx="1493294" cy="89597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3173" tIns="76808" rIns="73173" bIns="76808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/>
            <a:t>Self-Care</a:t>
          </a:r>
        </a:p>
      </dsp:txBody>
      <dsp:txXfrm>
        <a:off x="4461955" y="2480588"/>
        <a:ext cx="1493294" cy="895976"/>
      </dsp:txXfrm>
    </dsp:sp>
    <dsp:sp modelId="{F57F62FC-65C0-45B2-B0F5-E42FE6A10351}">
      <dsp:nvSpPr>
        <dsp:cNvPr id="0" name=""/>
        <dsp:cNvSpPr/>
      </dsp:nvSpPr>
      <dsp:spPr>
        <a:xfrm>
          <a:off x="788449" y="3720023"/>
          <a:ext cx="1493294" cy="89597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3173" tIns="76808" rIns="73173" bIns="76808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/>
            <a:t>Flexibility and Adaptability </a:t>
          </a:r>
        </a:p>
      </dsp:txBody>
      <dsp:txXfrm>
        <a:off x="788449" y="3720023"/>
        <a:ext cx="1493294" cy="89597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2D0332D-C858-43A9-BA35-B1759638E670}">
      <dsp:nvSpPr>
        <dsp:cNvPr id="0" name=""/>
        <dsp:cNvSpPr/>
      </dsp:nvSpPr>
      <dsp:spPr>
        <a:xfrm>
          <a:off x="0" y="16182"/>
          <a:ext cx="6513603" cy="143208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marL="0" lvl="0" indent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3600" kern="1200" dirty="0"/>
            <a:t>Knowing God makes a difference in</a:t>
          </a:r>
          <a:endParaRPr lang="en-US" sz="3600" kern="1200" dirty="0"/>
        </a:p>
      </dsp:txBody>
      <dsp:txXfrm>
        <a:off x="69908" y="86090"/>
        <a:ext cx="6373787" cy="1292264"/>
      </dsp:txXfrm>
    </dsp:sp>
    <dsp:sp modelId="{69C60A3B-0E10-46DA-B350-8CD1BBE52845}">
      <dsp:nvSpPr>
        <dsp:cNvPr id="0" name=""/>
        <dsp:cNvSpPr/>
      </dsp:nvSpPr>
      <dsp:spPr>
        <a:xfrm>
          <a:off x="0" y="1448263"/>
          <a:ext cx="6513603" cy="145314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6807" tIns="45720" rIns="256032" bIns="45720" numCol="1" spcCol="1270" anchor="t" anchorCtr="0">
          <a:noAutofit/>
        </a:bodyPr>
        <a:lstStyle/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GB" sz="2800" kern="1200" dirty="0"/>
            <a:t>Our understanding</a:t>
          </a:r>
          <a:endParaRPr lang="en-US" sz="2800" kern="1200" dirty="0"/>
        </a:p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GB" sz="2800" kern="1200" dirty="0"/>
            <a:t>Our focus</a:t>
          </a:r>
          <a:endParaRPr lang="en-US" sz="2800" kern="1200" dirty="0"/>
        </a:p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GB" sz="2800" kern="1200" dirty="0"/>
            <a:t>Our drive </a:t>
          </a:r>
          <a:endParaRPr lang="en-US" sz="2800" kern="1200" dirty="0"/>
        </a:p>
      </dsp:txBody>
      <dsp:txXfrm>
        <a:off x="0" y="1448263"/>
        <a:ext cx="6513603" cy="1453140"/>
      </dsp:txXfrm>
    </dsp:sp>
    <dsp:sp modelId="{481C6427-5A6D-4CDF-ABAD-FD1B286C20FC}">
      <dsp:nvSpPr>
        <dsp:cNvPr id="0" name=""/>
        <dsp:cNvSpPr/>
      </dsp:nvSpPr>
      <dsp:spPr>
        <a:xfrm>
          <a:off x="0" y="2901403"/>
          <a:ext cx="6513603" cy="1432080"/>
        </a:xfrm>
        <a:prstGeom prst="roundRect">
          <a:avLst/>
        </a:prstGeom>
        <a:solidFill>
          <a:schemeClr val="accent2">
            <a:hueOff val="-727682"/>
            <a:satOff val="-41964"/>
            <a:lumOff val="431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marL="0" lvl="0" indent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3600" kern="1200"/>
            <a:t>Integrating God in everything </a:t>
          </a:r>
          <a:endParaRPr lang="en-US" sz="3600" kern="1200"/>
        </a:p>
      </dsp:txBody>
      <dsp:txXfrm>
        <a:off x="69908" y="2971311"/>
        <a:ext cx="6373787" cy="1292264"/>
      </dsp:txXfrm>
    </dsp:sp>
    <dsp:sp modelId="{5724827F-7142-4F56-9405-CB81ED7EB9F3}">
      <dsp:nvSpPr>
        <dsp:cNvPr id="0" name=""/>
        <dsp:cNvSpPr/>
      </dsp:nvSpPr>
      <dsp:spPr>
        <a:xfrm>
          <a:off x="0" y="4437163"/>
          <a:ext cx="6513603" cy="1432080"/>
        </a:xfrm>
        <a:prstGeom prst="roundRect">
          <a:avLst/>
        </a:prstGeom>
        <a:solidFill>
          <a:schemeClr val="accent2">
            <a:hueOff val="-1455363"/>
            <a:satOff val="-83928"/>
            <a:lumOff val="862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marL="0" lvl="0" indent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3600" kern="1200"/>
            <a:t>We need to be deliberate</a:t>
          </a:r>
          <a:endParaRPr lang="en-US" sz="3600" kern="1200"/>
        </a:p>
      </dsp:txBody>
      <dsp:txXfrm>
        <a:off x="69908" y="4507071"/>
        <a:ext cx="6373787" cy="1292264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575E3DD-D780-476D-92B7-337E1A95A10E}">
      <dsp:nvSpPr>
        <dsp:cNvPr id="0" name=""/>
        <dsp:cNvSpPr/>
      </dsp:nvSpPr>
      <dsp:spPr>
        <a:xfrm>
          <a:off x="0" y="0"/>
          <a:ext cx="6492875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9167D13-5E2D-4896-8B88-A4973AA35C71}">
      <dsp:nvSpPr>
        <dsp:cNvPr id="0" name=""/>
        <dsp:cNvSpPr/>
      </dsp:nvSpPr>
      <dsp:spPr>
        <a:xfrm>
          <a:off x="0" y="0"/>
          <a:ext cx="6492875" cy="127635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3350" tIns="133350" rIns="133350" bIns="133350" numCol="1" spcCol="1270" anchor="t" anchorCtr="0">
          <a:noAutofit/>
        </a:bodyPr>
        <a:lstStyle/>
        <a:p>
          <a:pPr marL="0" lvl="0" indent="0" algn="l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3500" kern="1200" dirty="0"/>
            <a:t>We need to be deliberate and systematic to grow and develop</a:t>
          </a:r>
          <a:endParaRPr lang="en-US" sz="3500" kern="1200" dirty="0"/>
        </a:p>
      </dsp:txBody>
      <dsp:txXfrm>
        <a:off x="0" y="0"/>
        <a:ext cx="6492875" cy="1276350"/>
      </dsp:txXfrm>
    </dsp:sp>
    <dsp:sp modelId="{3C840074-4B29-471E-A7B9-15A3234B64A1}">
      <dsp:nvSpPr>
        <dsp:cNvPr id="0" name=""/>
        <dsp:cNvSpPr/>
      </dsp:nvSpPr>
      <dsp:spPr>
        <a:xfrm>
          <a:off x="0" y="1276350"/>
          <a:ext cx="6492875" cy="0"/>
        </a:xfrm>
        <a:prstGeom prst="lin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67CB9CE-7930-47E7-A479-29AF9F7BF722}">
      <dsp:nvSpPr>
        <dsp:cNvPr id="0" name=""/>
        <dsp:cNvSpPr/>
      </dsp:nvSpPr>
      <dsp:spPr>
        <a:xfrm>
          <a:off x="0" y="1276350"/>
          <a:ext cx="6492875" cy="127635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3350" tIns="133350" rIns="133350" bIns="133350" numCol="1" spcCol="1270" anchor="t" anchorCtr="0">
          <a:noAutofit/>
        </a:bodyPr>
        <a:lstStyle/>
        <a:p>
          <a:pPr marL="0" lvl="0" indent="0" algn="l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3500" kern="1200" dirty="0"/>
            <a:t>We need to seek  help sometimes, do not wait too long!</a:t>
          </a:r>
          <a:endParaRPr lang="en-US" sz="3500" kern="1200" dirty="0"/>
        </a:p>
      </dsp:txBody>
      <dsp:txXfrm>
        <a:off x="0" y="1276350"/>
        <a:ext cx="6492875" cy="1276350"/>
      </dsp:txXfrm>
    </dsp:sp>
    <dsp:sp modelId="{52CD8CF1-E98F-42D2-804D-FB760E4BCB88}">
      <dsp:nvSpPr>
        <dsp:cNvPr id="0" name=""/>
        <dsp:cNvSpPr/>
      </dsp:nvSpPr>
      <dsp:spPr>
        <a:xfrm>
          <a:off x="0" y="2552700"/>
          <a:ext cx="6492875" cy="0"/>
        </a:xfrm>
        <a:prstGeom prst="lin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24B7D72-7961-4DC7-AE92-861AB945E212}">
      <dsp:nvSpPr>
        <dsp:cNvPr id="0" name=""/>
        <dsp:cNvSpPr/>
      </dsp:nvSpPr>
      <dsp:spPr>
        <a:xfrm>
          <a:off x="0" y="2552700"/>
          <a:ext cx="6492875" cy="127635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7160" tIns="137160" rIns="137160" bIns="137160" numCol="1" spcCol="1270" anchor="t" anchorCtr="0">
          <a:noAutofit/>
        </a:bodyPr>
        <a:lstStyle/>
        <a:p>
          <a:pPr marL="0" lvl="0" indent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3600" kern="1200" dirty="0"/>
            <a:t>We need to offer help sometimes, offer it unreservedly</a:t>
          </a:r>
          <a:endParaRPr lang="en-US" sz="3600" kern="1200" dirty="0"/>
        </a:p>
      </dsp:txBody>
      <dsp:txXfrm>
        <a:off x="0" y="2552700"/>
        <a:ext cx="6492875" cy="1276350"/>
      </dsp:txXfrm>
    </dsp:sp>
    <dsp:sp modelId="{53CA6DC3-FB94-42C0-A42B-48592564FA7D}">
      <dsp:nvSpPr>
        <dsp:cNvPr id="0" name=""/>
        <dsp:cNvSpPr/>
      </dsp:nvSpPr>
      <dsp:spPr>
        <a:xfrm>
          <a:off x="0" y="3829050"/>
          <a:ext cx="6492875" cy="0"/>
        </a:xfrm>
        <a:prstGeom prst="lin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3165BBA-2B27-44FA-A9CE-D74BB76F8BC4}">
      <dsp:nvSpPr>
        <dsp:cNvPr id="0" name=""/>
        <dsp:cNvSpPr/>
      </dsp:nvSpPr>
      <dsp:spPr>
        <a:xfrm>
          <a:off x="0" y="3829050"/>
          <a:ext cx="6492875" cy="127635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3350" tIns="133350" rIns="133350" bIns="133350" numCol="1" spcCol="1270" anchor="t" anchorCtr="0">
          <a:noAutofit/>
        </a:bodyPr>
        <a:lstStyle/>
        <a:p>
          <a:pPr marL="0" lvl="0" indent="0" algn="l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3500" kern="1200" dirty="0"/>
            <a:t>It's never too late to start any of these</a:t>
          </a:r>
          <a:endParaRPr lang="en-US" sz="3500" kern="1200" dirty="0"/>
        </a:p>
      </dsp:txBody>
      <dsp:txXfrm>
        <a:off x="0" y="3829050"/>
        <a:ext cx="6492875" cy="1276350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EB3DC73-5E56-4B08-A6E6-F2953A079388}">
      <dsp:nvSpPr>
        <dsp:cNvPr id="0" name=""/>
        <dsp:cNvSpPr/>
      </dsp:nvSpPr>
      <dsp:spPr>
        <a:xfrm>
          <a:off x="0" y="531"/>
          <a:ext cx="10515600" cy="0"/>
        </a:xfrm>
        <a:prstGeom prst="line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82C8B94-CC0C-4C92-B7E7-0959D7A80E14}">
      <dsp:nvSpPr>
        <dsp:cNvPr id="0" name=""/>
        <dsp:cNvSpPr/>
      </dsp:nvSpPr>
      <dsp:spPr>
        <a:xfrm>
          <a:off x="0" y="531"/>
          <a:ext cx="10515600" cy="62146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630" tIns="87630" rIns="87630" bIns="87630" numCol="1" spcCol="1270" anchor="t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GB" sz="2300" kern="1200" cap="none" baseline="0" dirty="0"/>
            <a:t>Life is a process with various components and is lived with others (interdependency)</a:t>
          </a:r>
          <a:endParaRPr lang="en-US" sz="2300" kern="1200" cap="none" baseline="0" dirty="0"/>
        </a:p>
      </dsp:txBody>
      <dsp:txXfrm>
        <a:off x="0" y="531"/>
        <a:ext cx="10515600" cy="621467"/>
      </dsp:txXfrm>
    </dsp:sp>
    <dsp:sp modelId="{541C5973-46EE-4DCA-A929-F25EC878B8D4}">
      <dsp:nvSpPr>
        <dsp:cNvPr id="0" name=""/>
        <dsp:cNvSpPr/>
      </dsp:nvSpPr>
      <dsp:spPr>
        <a:xfrm>
          <a:off x="0" y="621999"/>
          <a:ext cx="10515600" cy="0"/>
        </a:xfrm>
        <a:prstGeom prst="line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5A9005C-D220-442A-B415-133C0952EF9C}">
      <dsp:nvSpPr>
        <dsp:cNvPr id="0" name=""/>
        <dsp:cNvSpPr/>
      </dsp:nvSpPr>
      <dsp:spPr>
        <a:xfrm>
          <a:off x="0" y="621999"/>
          <a:ext cx="10515600" cy="62146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630" tIns="87630" rIns="87630" bIns="87630" numCol="1" spcCol="1270" anchor="t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GB" sz="2300" kern="1200" cap="none" baseline="0" dirty="0"/>
            <a:t>Must be lived excellently as a whole </a:t>
          </a:r>
          <a:endParaRPr lang="en-US" sz="2300" kern="1200" cap="none" baseline="0" dirty="0"/>
        </a:p>
      </dsp:txBody>
      <dsp:txXfrm>
        <a:off x="0" y="621999"/>
        <a:ext cx="10515600" cy="621467"/>
      </dsp:txXfrm>
    </dsp:sp>
    <dsp:sp modelId="{AA872112-DA2D-47D5-A165-4584CCBAE6B5}">
      <dsp:nvSpPr>
        <dsp:cNvPr id="0" name=""/>
        <dsp:cNvSpPr/>
      </dsp:nvSpPr>
      <dsp:spPr>
        <a:xfrm>
          <a:off x="0" y="1243467"/>
          <a:ext cx="10515600" cy="0"/>
        </a:xfrm>
        <a:prstGeom prst="line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4DC9354-6E61-487D-B4D2-5381AA88C5D2}">
      <dsp:nvSpPr>
        <dsp:cNvPr id="0" name=""/>
        <dsp:cNvSpPr/>
      </dsp:nvSpPr>
      <dsp:spPr>
        <a:xfrm>
          <a:off x="0" y="1243467"/>
          <a:ext cx="10515600" cy="62146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630" tIns="87630" rIns="87630" bIns="87630" numCol="1" spcCol="1270" anchor="t" anchorCtr="0">
          <a:noAutofit/>
        </a:bodyPr>
        <a:lstStyle/>
        <a:p>
          <a:pPr marL="0" lvl="0" indent="0" algn="l" defTabSz="10223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300" kern="1200" cap="none" baseline="0" dirty="0"/>
            <a:t>God enables us to be excellent </a:t>
          </a:r>
          <a:r>
            <a:rPr lang="en-GB" sz="2300" kern="1200" dirty="0">
              <a:latin typeface="Calibri Light" panose="020F0302020204030204"/>
            </a:rPr>
            <a:t>in our careers for His glory </a:t>
          </a:r>
          <a:endParaRPr lang="en-GB" sz="2300" kern="1200" dirty="0"/>
        </a:p>
      </dsp:txBody>
      <dsp:txXfrm>
        <a:off x="0" y="1243467"/>
        <a:ext cx="10515600" cy="621467"/>
      </dsp:txXfrm>
    </dsp:sp>
    <dsp:sp modelId="{5F84F426-6FDE-4076-8005-1873E048BEF7}">
      <dsp:nvSpPr>
        <dsp:cNvPr id="0" name=""/>
        <dsp:cNvSpPr/>
      </dsp:nvSpPr>
      <dsp:spPr>
        <a:xfrm>
          <a:off x="0" y="1864935"/>
          <a:ext cx="10515600" cy="0"/>
        </a:xfrm>
        <a:prstGeom prst="line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31C5D8D-1C3A-47E8-8398-1C918A3D795A}">
      <dsp:nvSpPr>
        <dsp:cNvPr id="0" name=""/>
        <dsp:cNvSpPr/>
      </dsp:nvSpPr>
      <dsp:spPr>
        <a:xfrm>
          <a:off x="0" y="1864935"/>
          <a:ext cx="10515600" cy="62146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630" tIns="87630" rIns="87630" bIns="87630" numCol="1" spcCol="1270" anchor="t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GB" sz="2300" kern="1200" cap="none" baseline="0" dirty="0"/>
            <a:t>Each life component has a right place, must be nurtured to grow and develop </a:t>
          </a:r>
          <a:endParaRPr lang="en-US" sz="2300" kern="1200" cap="none" baseline="0" dirty="0"/>
        </a:p>
      </dsp:txBody>
      <dsp:txXfrm>
        <a:off x="0" y="1864935"/>
        <a:ext cx="10515600" cy="621467"/>
      </dsp:txXfrm>
    </dsp:sp>
    <dsp:sp modelId="{83F88823-FB55-4348-AE64-792B2DF80C89}">
      <dsp:nvSpPr>
        <dsp:cNvPr id="0" name=""/>
        <dsp:cNvSpPr/>
      </dsp:nvSpPr>
      <dsp:spPr>
        <a:xfrm>
          <a:off x="0" y="2486402"/>
          <a:ext cx="10515600" cy="0"/>
        </a:xfrm>
        <a:prstGeom prst="line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831FA02-6ACB-4128-A038-4525131B7691}">
      <dsp:nvSpPr>
        <dsp:cNvPr id="0" name=""/>
        <dsp:cNvSpPr/>
      </dsp:nvSpPr>
      <dsp:spPr>
        <a:xfrm>
          <a:off x="0" y="2486402"/>
          <a:ext cx="10515600" cy="62146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630" tIns="87630" rIns="87630" bIns="87630" numCol="1" spcCol="1270" anchor="t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GB" sz="2300" kern="1200" cap="none" baseline="0" dirty="0"/>
            <a:t>Neglecting one part has consequences</a:t>
          </a:r>
          <a:endParaRPr lang="en-US" sz="2300" kern="1200" cap="none" baseline="0" dirty="0"/>
        </a:p>
      </dsp:txBody>
      <dsp:txXfrm>
        <a:off x="0" y="2486402"/>
        <a:ext cx="10515600" cy="621467"/>
      </dsp:txXfrm>
    </dsp:sp>
    <dsp:sp modelId="{D5F587EB-12D9-4A8B-84CE-398D2ACACABC}">
      <dsp:nvSpPr>
        <dsp:cNvPr id="0" name=""/>
        <dsp:cNvSpPr/>
      </dsp:nvSpPr>
      <dsp:spPr>
        <a:xfrm>
          <a:off x="0" y="3107870"/>
          <a:ext cx="10515600" cy="0"/>
        </a:xfrm>
        <a:prstGeom prst="line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C032E7B-E002-4111-A627-CEF58697A8AF}">
      <dsp:nvSpPr>
        <dsp:cNvPr id="0" name=""/>
        <dsp:cNvSpPr/>
      </dsp:nvSpPr>
      <dsp:spPr>
        <a:xfrm>
          <a:off x="0" y="3107870"/>
          <a:ext cx="10515600" cy="62146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630" tIns="87630" rIns="87630" bIns="87630" numCol="1" spcCol="1270" anchor="t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GB" sz="2300" kern="1200" cap="none" baseline="0" dirty="0"/>
            <a:t>Some consequences are temporary, others are permanent, while others are eternal</a:t>
          </a:r>
          <a:endParaRPr lang="en-US" sz="2300" kern="1200" cap="none" baseline="0" dirty="0"/>
        </a:p>
      </dsp:txBody>
      <dsp:txXfrm>
        <a:off x="0" y="3107870"/>
        <a:ext cx="10515600" cy="621467"/>
      </dsp:txXfrm>
    </dsp:sp>
    <dsp:sp modelId="{492D699B-615E-4DA2-9E5C-C54A2C68EC4F}">
      <dsp:nvSpPr>
        <dsp:cNvPr id="0" name=""/>
        <dsp:cNvSpPr/>
      </dsp:nvSpPr>
      <dsp:spPr>
        <a:xfrm>
          <a:off x="0" y="3729338"/>
          <a:ext cx="10515600" cy="0"/>
        </a:xfrm>
        <a:prstGeom prst="line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ED2677F-6F2C-4153-B842-8ACE63D9347B}">
      <dsp:nvSpPr>
        <dsp:cNvPr id="0" name=""/>
        <dsp:cNvSpPr/>
      </dsp:nvSpPr>
      <dsp:spPr>
        <a:xfrm>
          <a:off x="0" y="3729338"/>
          <a:ext cx="10515600" cy="62146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630" tIns="87630" rIns="87630" bIns="87630" numCol="1" spcCol="1270" anchor="t" anchorCtr="0">
          <a:noAutofit/>
        </a:bodyPr>
        <a:lstStyle/>
        <a:p>
          <a:pPr marL="0" lvl="0" indent="0" algn="ctr" defTabSz="10223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GB" sz="2300" b="1" kern="1200" cap="none" baseline="0"/>
            <a:t>We must be wise and persistently </a:t>
          </a:r>
          <a:r>
            <a:rPr lang="en-GB" sz="2300" b="1" kern="1200" cap="none" baseline="0">
              <a:latin typeface="Calibri Light" panose="020F0302020204030204"/>
            </a:rPr>
            <a:t>pursue excellence</a:t>
          </a:r>
          <a:r>
            <a:rPr lang="en-GB" sz="2300" b="1" kern="1200" cap="none" baseline="0"/>
            <a:t> </a:t>
          </a:r>
          <a:r>
            <a:rPr lang="en-GB" sz="2300" b="1" kern="1200" cap="none" baseline="0">
              <a:latin typeface="Calibri Light" panose="020F0302020204030204"/>
            </a:rPr>
            <a:t>in our careers </a:t>
          </a:r>
          <a:r>
            <a:rPr lang="en-GB" sz="2300" b="1" kern="1200" cap="none" baseline="0"/>
            <a:t>with Jesus!</a:t>
          </a:r>
          <a:endParaRPr lang="en-US" sz="2300" b="1" kern="1200" cap="none" baseline="0" dirty="0"/>
        </a:p>
      </dsp:txBody>
      <dsp:txXfrm>
        <a:off x="0" y="3729338"/>
        <a:ext cx="10515600" cy="62146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6/7/layout/RepeatingBendingProcessNew">
  <dgm:title val="Repeating Bending Process New"/>
  <dgm:desc val=""/>
  <dgm:catLst>
    <dgm:cat type="process" pri="5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self" func="var" arg="dir" op="equ" val="norm">
        <dgm:alg type="snake">
          <dgm:param type="grDir" val="tL"/>
          <dgm:param type="flowDir" val="row"/>
          <dgm:param type="contDir" val="sameDir"/>
          <dgm:param type="bkpt" val="endCnv"/>
        </dgm:alg>
      </dgm:if>
      <dgm:else name="Name3">
        <dgm:alg type="snake">
          <dgm:param type="grDir" val="tR"/>
          <dgm:param type="flowDir" val="row"/>
          <dgm:param type="contDir" val="same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23"/>
      <dgm:constr type="sp" refType="w" refFor="ch" refForName="sibTrans" op="equ"/>
      <dgm:constr type="userB" for="des" forName="connectorText" refType="sp"/>
      <dgm:constr type="primFontSz" for="ch" ptType="node" op="equ" val="65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h" refType="w" fact="0.6"/>
          <dgm:constr type="tMarg" refType="h" fact="0.243"/>
          <dgm:constr type="bMarg" refType="h" fact="0.243"/>
          <dgm:constr type="lMarg" refType="w" fact="0.1389"/>
          <dgm:constr type="rMarg" refType="w" fact="0.1389"/>
        </dgm:constrLst>
        <dgm:ruleLst>
          <dgm:rule type="primFontSz" val="12" fact="NaN" max="NaN"/>
        </dgm:ruleLst>
      </dgm:layoutNode>
      <dgm:forEach name="sibTransForEach" axis="followSib" ptType="sibTrans" cnt="1">
        <dgm:layoutNode name="sibTrans">
          <dgm:choose name="Name4">
            <dgm:if name="Name5" axis="self" func="var" arg="dir" op="equ" val="norm">
              <dgm:alg type="conn">
                <dgm:param type="connRout" val="bend"/>
                <dgm:param type="dim" val="1D"/>
                <dgm:param type="begPts" val="midR bCtr"/>
                <dgm:param type="endPts" val="midL tCtr"/>
              </dgm:alg>
            </dgm:if>
            <dgm:else name="Name6">
              <dgm:alg type="conn">
                <dgm:param type="connRout" val="bend"/>
                <dgm:param type="dim" val="1D"/>
                <dgm:param type="begPts" val="midL bCtr"/>
                <dgm:param type="endPts" val="midR tCtr"/>
              </dgm:alg>
            </dgm:else>
          </dgm:choose>
          <dgm:shape xmlns:r="http://schemas.openxmlformats.org/officeDocument/2006/relationships" type="conn" r:blip="" zOrderOff="-2">
            <dgm:adjLst/>
          </dgm:shape>
          <dgm:presOf axis="self"/>
          <dgm:constrLst>
            <dgm:constr type="begPad" val="-0.05"/>
            <dgm:constr type="endPad" val="0.9"/>
            <dgm:constr type="userA" for="ch" ref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userA"/>
              <dgm:constr type="userB"/>
              <dgm:constr type="w" refType="userA" fact="0.05"/>
              <dgm:constr type="h" refType="userB" fact="0.01"/>
              <dgm:constr type="lMarg" val="1"/>
              <dgm:constr type="rMarg" val="1"/>
              <dgm:constr type="tMarg"/>
              <dgm:constr type="bMarg"/>
            </dgm:constrLst>
            <dgm:ruleLst>
              <dgm:rule type="w" val="NaN" fact="0.6" max="NaN"/>
              <dgm:rule type="h" val="NaN" fact="0.6" max="NaN"/>
              <dgm:rule type="primFontSz" val="5" fact="NaN" max="NaN"/>
            </dgm:ruleLst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 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D354A03-3D9A-4C70-86F0-5472A5E81DDE}" type="datetimeFigureOut">
              <a:rPr lang="en-GB" smtClean="0"/>
              <a:t>18/07/2025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A8C8657-C6E3-45BE-A8D2-C17346D2873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110664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 /><Relationship Id="rId1" Type="http://schemas.openxmlformats.org/officeDocument/2006/relationships/notesMaster" Target="../notesMasters/notesMaster1.xml" 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 /><Relationship Id="rId1" Type="http://schemas.openxmlformats.org/officeDocument/2006/relationships/notesMaster" Target="../notesMasters/notesMaster1.xml" 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 /><Relationship Id="rId1" Type="http://schemas.openxmlformats.org/officeDocument/2006/relationships/notesMaster" Target="../notesMasters/notesMaster1.xml" 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 /><Relationship Id="rId1" Type="http://schemas.openxmlformats.org/officeDocument/2006/relationships/notesMaster" Target="../notesMasters/notesMaster1.xml" 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 /><Relationship Id="rId1" Type="http://schemas.openxmlformats.org/officeDocument/2006/relationships/notesMaster" Target="../notesMasters/notesMaster1.xml" 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 /><Relationship Id="rId1" Type="http://schemas.openxmlformats.org/officeDocument/2006/relationships/notesMaster" Target="../notesMasters/notesMaster1.xml" 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 /><Relationship Id="rId1" Type="http://schemas.openxmlformats.org/officeDocument/2006/relationships/notesMaster" Target="../notesMasters/notesMaster1.xml" 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 /><Relationship Id="rId1" Type="http://schemas.openxmlformats.org/officeDocument/2006/relationships/notesMaster" Target="../notesMasters/notesMaster1.xml" 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 /><Relationship Id="rId1" Type="http://schemas.openxmlformats.org/officeDocument/2006/relationships/notesMaster" Target="../notesMasters/notesMaster1.xml" 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 /><Relationship Id="rId1" Type="http://schemas.openxmlformats.org/officeDocument/2006/relationships/notesMaster" Target="../notesMasters/notesMaster1.xml" 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 /><Relationship Id="rId1" Type="http://schemas.openxmlformats.org/officeDocument/2006/relationships/notesMaster" Target="../notesMasters/notesMaster1.xml" 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fld id="{C252F765-CA29-425C-B497-09FE07D664BB}" type="slidenum">
              <a:rPr lang="en-US" altLang="en-US"/>
              <a:pPr/>
              <a:t>12</a:t>
            </a:fld>
            <a:endParaRPr lang="en-US" altLang="en-US"/>
          </a:p>
        </p:txBody>
      </p:sp>
      <p:sp>
        <p:nvSpPr>
          <p:cNvPr id="235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5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7964671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fld id="{1CB9154B-805D-4721-9FC8-76208719F57B}" type="slidenum">
              <a:rPr lang="en-US" altLang="en-US"/>
              <a:pPr/>
              <a:t>21</a:t>
            </a:fld>
            <a:endParaRPr lang="en-US" altLang="en-US"/>
          </a:p>
        </p:txBody>
      </p:sp>
      <p:sp>
        <p:nvSpPr>
          <p:cNvPr id="389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168602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fld id="{50EBF35B-52CA-4A63-BF79-375BACB97B3E}" type="slidenum">
              <a:rPr lang="en-US" altLang="en-US"/>
              <a:pPr/>
              <a:t>22</a:t>
            </a:fld>
            <a:endParaRPr lang="en-US" altLang="en-US"/>
          </a:p>
        </p:txBody>
      </p:sp>
      <p:sp>
        <p:nvSpPr>
          <p:cNvPr id="399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9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0413977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fld id="{BB4306B2-B788-4579-B69B-08B2989848E8}" type="slidenum">
              <a:rPr lang="en-US" altLang="en-US"/>
              <a:pPr/>
              <a:t>13</a:t>
            </a:fld>
            <a:endParaRPr lang="en-US" altLang="en-US"/>
          </a:p>
        </p:txBody>
      </p:sp>
      <p:sp>
        <p:nvSpPr>
          <p:cNvPr id="245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9589954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fld id="{7948C5D2-DA38-4399-BAA8-DC78861D63B6}" type="slidenum">
              <a:rPr lang="en-US" altLang="en-US"/>
              <a:pPr/>
              <a:t>14</a:t>
            </a:fld>
            <a:endParaRPr lang="en-US" altLang="en-US"/>
          </a:p>
        </p:txBody>
      </p:sp>
      <p:sp>
        <p:nvSpPr>
          <p:cNvPr id="256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717547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fld id="{9548C16B-F89F-42C4-8C4A-557946C92434}" type="slidenum">
              <a:rPr lang="en-US" altLang="en-US"/>
              <a:pPr/>
              <a:t>15</a:t>
            </a:fld>
            <a:endParaRPr lang="en-US" altLang="en-US"/>
          </a:p>
        </p:txBody>
      </p:sp>
      <p:sp>
        <p:nvSpPr>
          <p:cNvPr id="266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1728347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fld id="{37C9210E-9A71-47A7-AA14-B0B037F4B035}" type="slidenum">
              <a:rPr lang="en-US" altLang="en-US"/>
              <a:pPr/>
              <a:t>16</a:t>
            </a:fld>
            <a:endParaRPr lang="en-US" altLang="en-US"/>
          </a:p>
        </p:txBody>
      </p:sp>
      <p:sp>
        <p:nvSpPr>
          <p:cNvPr id="296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7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6265186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fld id="{1EFE2858-5995-453B-8108-8AEBFF894B30}" type="slidenum">
              <a:rPr lang="en-US" altLang="en-US"/>
              <a:pPr/>
              <a:t>17</a:t>
            </a:fld>
            <a:endParaRPr lang="en-US" altLang="en-US"/>
          </a:p>
        </p:txBody>
      </p:sp>
      <p:sp>
        <p:nvSpPr>
          <p:cNvPr id="307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1393484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fld id="{826DF9ED-ABAF-4F0E-B2DF-E998443240C5}" type="slidenum">
              <a:rPr lang="en-US" altLang="en-US"/>
              <a:pPr/>
              <a:t>18</a:t>
            </a:fld>
            <a:endParaRPr lang="en-US" altLang="en-US"/>
          </a:p>
        </p:txBody>
      </p:sp>
      <p:sp>
        <p:nvSpPr>
          <p:cNvPr id="337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5926268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fld id="{810D74FA-B15F-435F-95DD-6E9CE1CA1D5F}" type="slidenum">
              <a:rPr lang="en-US" altLang="en-US"/>
              <a:pPr/>
              <a:t>19</a:t>
            </a:fld>
            <a:endParaRPr lang="en-US" altLang="en-US"/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033908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fld id="{82E4DA85-14B4-4ED9-A5CB-AA3B44DB3556}" type="slidenum">
              <a:rPr lang="en-US" altLang="en-US"/>
              <a:pPr/>
              <a:t>20</a:t>
            </a:fld>
            <a:endParaRPr lang="en-US" altLang="en-US"/>
          </a:p>
        </p:txBody>
      </p:sp>
      <p:sp>
        <p:nvSpPr>
          <p:cNvPr id="358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684585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A2BF9D-5635-428D-802D-3E1FC42CDEF9}" type="datetimeFigureOut">
              <a:rPr lang="en-GB" smtClean="0"/>
              <a:t>18/07/2025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01DD48-493E-4B30-A483-E8241866A8C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956593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A2BF9D-5635-428D-802D-3E1FC42CDEF9}" type="datetimeFigureOut">
              <a:rPr lang="en-GB" smtClean="0"/>
              <a:t>18/07/2025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01DD48-493E-4B30-A483-E8241866A8C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950616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A2BF9D-5635-428D-802D-3E1FC42CDEF9}" type="datetimeFigureOut">
              <a:rPr lang="en-GB" smtClean="0"/>
              <a:t>18/07/2025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01DD48-493E-4B30-A483-E8241866A8C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559803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A2BF9D-5635-428D-802D-3E1FC42CDEF9}" type="datetimeFigureOut">
              <a:rPr lang="en-GB" smtClean="0"/>
              <a:t>18/07/2025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01DD48-493E-4B30-A483-E8241866A8C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84077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A2BF9D-5635-428D-802D-3E1FC42CDEF9}" type="datetimeFigureOut">
              <a:rPr lang="en-GB" smtClean="0"/>
              <a:t>18/07/2025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01DD48-493E-4B30-A483-E8241866A8C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847414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A2BF9D-5635-428D-802D-3E1FC42CDEF9}" type="datetimeFigureOut">
              <a:rPr lang="en-GB" smtClean="0"/>
              <a:t>18/07/2025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01DD48-493E-4B30-A483-E8241866A8C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466966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A2BF9D-5635-428D-802D-3E1FC42CDEF9}" type="datetimeFigureOut">
              <a:rPr lang="en-GB" smtClean="0"/>
              <a:t>18/07/2025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01DD48-493E-4B30-A483-E8241866A8C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505740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A2BF9D-5635-428D-802D-3E1FC42CDEF9}" type="datetimeFigureOut">
              <a:rPr lang="en-GB" smtClean="0"/>
              <a:t>18/07/2025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01DD48-493E-4B30-A483-E8241866A8C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150015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A2BF9D-5635-428D-802D-3E1FC42CDEF9}" type="datetimeFigureOut">
              <a:rPr lang="en-GB" smtClean="0"/>
              <a:t>18/07/2025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01DD48-493E-4B30-A483-E8241866A8C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347612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A2BF9D-5635-428D-802D-3E1FC42CDEF9}" type="datetimeFigureOut">
              <a:rPr lang="en-GB" smtClean="0"/>
              <a:t>18/07/2025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01DD48-493E-4B30-A483-E8241866A8C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936176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A2BF9D-5635-428D-802D-3E1FC42CDEF9}" type="datetimeFigureOut">
              <a:rPr lang="en-GB" smtClean="0"/>
              <a:t>18/07/2025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01DD48-493E-4B30-A483-E8241866A8C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743709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 /><Relationship Id="rId3" Type="http://schemas.openxmlformats.org/officeDocument/2006/relationships/slideLayout" Target="../slideLayouts/slideLayout3.xml" /><Relationship Id="rId7" Type="http://schemas.openxmlformats.org/officeDocument/2006/relationships/slideLayout" Target="../slideLayouts/slideLayout7.xml" /><Relationship Id="rId12" Type="http://schemas.openxmlformats.org/officeDocument/2006/relationships/theme" Target="../theme/theme1.xml" /><Relationship Id="rId2" Type="http://schemas.openxmlformats.org/officeDocument/2006/relationships/slideLayout" Target="../slideLayouts/slideLayout2.xml" /><Relationship Id="rId1" Type="http://schemas.openxmlformats.org/officeDocument/2006/relationships/slideLayout" Target="../slideLayouts/slideLayout1.xml" /><Relationship Id="rId6" Type="http://schemas.openxmlformats.org/officeDocument/2006/relationships/slideLayout" Target="../slideLayouts/slideLayout6.xml" /><Relationship Id="rId11" Type="http://schemas.openxmlformats.org/officeDocument/2006/relationships/slideLayout" Target="../slideLayouts/slideLayout11.xml" /><Relationship Id="rId5" Type="http://schemas.openxmlformats.org/officeDocument/2006/relationships/slideLayout" Target="../slideLayouts/slideLayout5.xml" /><Relationship Id="rId10" Type="http://schemas.openxmlformats.org/officeDocument/2006/relationships/slideLayout" Target="../slideLayouts/slideLayout10.xml" /><Relationship Id="rId4" Type="http://schemas.openxmlformats.org/officeDocument/2006/relationships/slideLayout" Target="../slideLayouts/slideLayout4.xml" /><Relationship Id="rId9" Type="http://schemas.openxmlformats.org/officeDocument/2006/relationships/slideLayout" Target="../slideLayouts/slideLayout9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A2BF9D-5635-428D-802D-3E1FC42CDEF9}" type="datetimeFigureOut">
              <a:rPr lang="en-GB" smtClean="0"/>
              <a:t>18/07/2025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01DD48-493E-4B30-A483-E8241866A8C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197787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 /><Relationship Id="rId2" Type="http://schemas.openxmlformats.org/officeDocument/2006/relationships/image" Target="../media/image1.jpeg" /><Relationship Id="rId1" Type="http://schemas.openxmlformats.org/officeDocument/2006/relationships/slideLayout" Target="../slideLayouts/slideLayout1.xml" 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 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 /><Relationship Id="rId1" Type="http://schemas.openxmlformats.org/officeDocument/2006/relationships/slideLayout" Target="../slideLayouts/slideLayout2.xml" 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 /><Relationship Id="rId1" Type="http://schemas.openxmlformats.org/officeDocument/2006/relationships/slideLayout" Target="../slideLayouts/slideLayout2.xml" 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 /><Relationship Id="rId1" Type="http://schemas.openxmlformats.org/officeDocument/2006/relationships/slideLayout" Target="../slideLayouts/slideLayout2.xml" 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 /><Relationship Id="rId2" Type="http://schemas.openxmlformats.org/officeDocument/2006/relationships/notesSlide" Target="../notesSlides/notesSlide4.xml" /><Relationship Id="rId1" Type="http://schemas.openxmlformats.org/officeDocument/2006/relationships/slideLayout" Target="../slideLayouts/slideLayout4.xml" /><Relationship Id="rId4" Type="http://schemas.openxmlformats.org/officeDocument/2006/relationships/image" Target="../media/image22.wmf" 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 /><Relationship Id="rId1" Type="http://schemas.openxmlformats.org/officeDocument/2006/relationships/slideLayout" Target="../slideLayouts/slideLayout2.xml" 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wmf" /><Relationship Id="rId2" Type="http://schemas.openxmlformats.org/officeDocument/2006/relationships/notesSlide" Target="../notesSlides/notesSlide6.xml" /><Relationship Id="rId1" Type="http://schemas.openxmlformats.org/officeDocument/2006/relationships/slideLayout" Target="../slideLayouts/slideLayout2.xml" 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 /><Relationship Id="rId1" Type="http://schemas.openxmlformats.org/officeDocument/2006/relationships/slideLayout" Target="../slideLayouts/slideLayout2.xml" 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linkedin.com/home?trk=logo" TargetMode="External" /><Relationship Id="rId2" Type="http://schemas.openxmlformats.org/officeDocument/2006/relationships/notesSlide" Target="../notesSlides/notesSlide8.xml" /><Relationship Id="rId1" Type="http://schemas.openxmlformats.org/officeDocument/2006/relationships/slideLayout" Target="../slideLayouts/slideLayout2.xml" /><Relationship Id="rId5" Type="http://schemas.openxmlformats.org/officeDocument/2006/relationships/image" Target="../media/image25.png" /><Relationship Id="rId4" Type="http://schemas.openxmlformats.org/officeDocument/2006/relationships/image" Target="../media/image24.png" 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 /><Relationship Id="rId1" Type="http://schemas.openxmlformats.org/officeDocument/2006/relationships/slideLayout" Target="../slideLayouts/slideLayout2.xml" 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 /><Relationship Id="rId1" Type="http://schemas.openxmlformats.org/officeDocument/2006/relationships/slideLayout" Target="../slideLayouts/slideLayout2.xml" 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 /><Relationship Id="rId2" Type="http://schemas.openxmlformats.org/officeDocument/2006/relationships/notesSlide" Target="../notesSlides/notesSlide11.xml" /><Relationship Id="rId1" Type="http://schemas.openxmlformats.org/officeDocument/2006/relationships/slideLayout" Target="../slideLayouts/slideLayout2.xml" 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 /><Relationship Id="rId1" Type="http://schemas.openxmlformats.org/officeDocument/2006/relationships/slideLayout" Target="../slideLayouts/slideLayout2.xml" 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 /><Relationship Id="rId1" Type="http://schemas.openxmlformats.org/officeDocument/2006/relationships/slideLayout" Target="../slideLayouts/slideLayout2.xml" 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 /><Relationship Id="rId1" Type="http://schemas.openxmlformats.org/officeDocument/2006/relationships/slideLayout" Target="../slideLayouts/slideLayout7.xml" 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 /><Relationship Id="rId2" Type="http://schemas.openxmlformats.org/officeDocument/2006/relationships/image" Target="../media/image30.jpeg" /><Relationship Id="rId1" Type="http://schemas.openxmlformats.org/officeDocument/2006/relationships/slideLayout" Target="../slideLayouts/slideLayout2.xml" 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 /><Relationship Id="rId7" Type="http://schemas.microsoft.com/office/2007/relationships/diagramDrawing" Target="../diagrams/drawing1.xml" /><Relationship Id="rId2" Type="http://schemas.openxmlformats.org/officeDocument/2006/relationships/image" Target="../media/image32.jpeg" /><Relationship Id="rId1" Type="http://schemas.openxmlformats.org/officeDocument/2006/relationships/slideLayout" Target="../slideLayouts/slideLayout2.xml" /><Relationship Id="rId6" Type="http://schemas.openxmlformats.org/officeDocument/2006/relationships/diagramColors" Target="../diagrams/colors1.xml" /><Relationship Id="rId5" Type="http://schemas.openxmlformats.org/officeDocument/2006/relationships/diagramQuickStyle" Target="../diagrams/quickStyle1.xml" /><Relationship Id="rId4" Type="http://schemas.openxmlformats.org/officeDocument/2006/relationships/diagramLayout" Target="../diagrams/layout1.xml" 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lMerFyyhBek" TargetMode="External" /><Relationship Id="rId1" Type="http://schemas.openxmlformats.org/officeDocument/2006/relationships/slideLayout" Target="../slideLayouts/slideLayout2.xml" 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 /><Relationship Id="rId2" Type="http://schemas.openxmlformats.org/officeDocument/2006/relationships/diagramData" Target="../diagrams/data2.xml" /><Relationship Id="rId1" Type="http://schemas.openxmlformats.org/officeDocument/2006/relationships/slideLayout" Target="../slideLayouts/slideLayout2.xml" /><Relationship Id="rId6" Type="http://schemas.microsoft.com/office/2007/relationships/diagramDrawing" Target="../diagrams/drawing2.xml" /><Relationship Id="rId5" Type="http://schemas.openxmlformats.org/officeDocument/2006/relationships/diagramColors" Target="../diagrams/colors2.xml" /><Relationship Id="rId4" Type="http://schemas.openxmlformats.org/officeDocument/2006/relationships/diagramQuickStyle" Target="../diagrams/quickStyle2.xml" 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 /><Relationship Id="rId2" Type="http://schemas.openxmlformats.org/officeDocument/2006/relationships/diagramData" Target="../diagrams/data3.xml" /><Relationship Id="rId1" Type="http://schemas.openxmlformats.org/officeDocument/2006/relationships/slideLayout" Target="../slideLayouts/slideLayout2.xml" /><Relationship Id="rId6" Type="http://schemas.microsoft.com/office/2007/relationships/diagramDrawing" Target="../diagrams/drawing3.xml" /><Relationship Id="rId5" Type="http://schemas.openxmlformats.org/officeDocument/2006/relationships/diagramColors" Target="../diagrams/colors3.xml" /><Relationship Id="rId4" Type="http://schemas.openxmlformats.org/officeDocument/2006/relationships/diagramQuickStyle" Target="../diagrams/quickStyle3.xml" 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 /><Relationship Id="rId2" Type="http://schemas.openxmlformats.org/officeDocument/2006/relationships/diagramData" Target="../diagrams/data4.xml" /><Relationship Id="rId1" Type="http://schemas.openxmlformats.org/officeDocument/2006/relationships/slideLayout" Target="../slideLayouts/slideLayout2.xml" /><Relationship Id="rId6" Type="http://schemas.microsoft.com/office/2007/relationships/diagramDrawing" Target="../diagrams/drawing4.xml" /><Relationship Id="rId5" Type="http://schemas.openxmlformats.org/officeDocument/2006/relationships/diagramColors" Target="../diagrams/colors4.xml" /><Relationship Id="rId4" Type="http://schemas.openxmlformats.org/officeDocument/2006/relationships/diagramQuickStyle" Target="../diagrams/quickStyle4.xml" 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 /><Relationship Id="rId1" Type="http://schemas.openxmlformats.org/officeDocument/2006/relationships/slideLayout" Target="../slideLayouts/slideLayout6.xml" 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 /><Relationship Id="rId2" Type="http://schemas.openxmlformats.org/officeDocument/2006/relationships/audio" Target="../media/audio1.wav" /><Relationship Id="rId1" Type="http://schemas.openxmlformats.org/officeDocument/2006/relationships/slideLayout" Target="../slideLayouts/slideLayout1.xml" 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 /><Relationship Id="rId13" Type="http://schemas.openxmlformats.org/officeDocument/2006/relationships/image" Target="../media/image16.png" /><Relationship Id="rId18" Type="http://schemas.openxmlformats.org/officeDocument/2006/relationships/image" Target="../media/image21.png" /><Relationship Id="rId3" Type="http://schemas.openxmlformats.org/officeDocument/2006/relationships/image" Target="../media/image6.png" /><Relationship Id="rId7" Type="http://schemas.openxmlformats.org/officeDocument/2006/relationships/image" Target="../media/image10.png" /><Relationship Id="rId12" Type="http://schemas.openxmlformats.org/officeDocument/2006/relationships/image" Target="../media/image15.png" /><Relationship Id="rId17" Type="http://schemas.openxmlformats.org/officeDocument/2006/relationships/image" Target="../media/image20.png" /><Relationship Id="rId2" Type="http://schemas.openxmlformats.org/officeDocument/2006/relationships/image" Target="../media/image5.png" /><Relationship Id="rId16" Type="http://schemas.openxmlformats.org/officeDocument/2006/relationships/image" Target="../media/image19.png" /><Relationship Id="rId1" Type="http://schemas.openxmlformats.org/officeDocument/2006/relationships/slideLayout" Target="../slideLayouts/slideLayout6.xml" /><Relationship Id="rId6" Type="http://schemas.openxmlformats.org/officeDocument/2006/relationships/image" Target="../media/image9.png" /><Relationship Id="rId11" Type="http://schemas.openxmlformats.org/officeDocument/2006/relationships/image" Target="../media/image14.png" /><Relationship Id="rId5" Type="http://schemas.openxmlformats.org/officeDocument/2006/relationships/image" Target="../media/image8.png" /><Relationship Id="rId15" Type="http://schemas.openxmlformats.org/officeDocument/2006/relationships/image" Target="../media/image18.png" /><Relationship Id="rId10" Type="http://schemas.openxmlformats.org/officeDocument/2006/relationships/image" Target="../media/image13.png" /><Relationship Id="rId4" Type="http://schemas.openxmlformats.org/officeDocument/2006/relationships/image" Target="../media/image7.png" /><Relationship Id="rId9" Type="http://schemas.openxmlformats.org/officeDocument/2006/relationships/image" Target="../media/image12.png" /><Relationship Id="rId14" Type="http://schemas.openxmlformats.org/officeDocument/2006/relationships/image" Target="../media/image17.png" 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 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b="1" dirty="0">
                <a:solidFill>
                  <a:srgbClr val="002060"/>
                </a:solidFill>
              </a:rPr>
              <a:t>Career Guidance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4141096"/>
            <a:ext cx="9144000" cy="1107356"/>
          </a:xfrm>
        </p:spPr>
        <p:txBody>
          <a:bodyPr>
            <a:noAutofit/>
          </a:bodyPr>
          <a:lstStyle/>
          <a:p>
            <a:r>
              <a:rPr lang="en-GB" sz="3200" dirty="0">
                <a:solidFill>
                  <a:schemeClr val="accent6">
                    <a:lumMod val="50000"/>
                  </a:schemeClr>
                </a:solidFill>
              </a:rPr>
              <a:t>Liveness Banda, PhD.</a:t>
            </a:r>
          </a:p>
          <a:p>
            <a:r>
              <a:rPr lang="en-GB" sz="3200" dirty="0">
                <a:solidFill>
                  <a:schemeClr val="accent6">
                    <a:lumMod val="50000"/>
                  </a:schemeClr>
                </a:solidFill>
              </a:rPr>
              <a:t>LUANAR Bunda Campus, Lilongwe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386840" y="5288340"/>
            <a:ext cx="8884920" cy="156966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GB" sz="2400" dirty="0"/>
              <a:t>Presented at SCOM Secondary School Leavers Conference h</a:t>
            </a:r>
            <a:r>
              <a:rPr lang="en-US" sz="2400" dirty="0"/>
              <a:t>eld at Nazarene Technical College, Lilongwe, 1</a:t>
            </a:r>
            <a:r>
              <a:rPr lang="en-GB" sz="2400" dirty="0"/>
              <a:t>7-20th July 2025</a:t>
            </a:r>
          </a:p>
          <a:p>
            <a:pPr algn="ctr"/>
            <a:r>
              <a:rPr lang="en-GB" sz="2400" b="1" dirty="0">
                <a:solidFill>
                  <a:srgbClr val="3366FF"/>
                </a:solidFill>
                <a:latin typeface="CG Times"/>
                <a:ea typeface="Calibri"/>
                <a:cs typeface="Times New Roman"/>
              </a:rPr>
              <a:t>Theme: “Pressing On Towards the Goal</a:t>
            </a:r>
            <a:r>
              <a:rPr lang="en-US" sz="24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 JULIAN"/>
                <a:ea typeface="Calibri"/>
                <a:cs typeface="Times New Roman"/>
              </a:rPr>
              <a:t>…”</a:t>
            </a:r>
          </a:p>
          <a:p>
            <a:pPr algn="ctr"/>
            <a:r>
              <a:rPr lang="en-US" sz="24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 JULIAN"/>
                <a:ea typeface="Calibri"/>
                <a:cs typeface="Times New Roman"/>
              </a:rPr>
              <a:t>(Philippians 3:13-14)</a:t>
            </a:r>
            <a:endParaRPr lang="en-GB" sz="24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 JULIAN"/>
              <a:ea typeface="Calibri"/>
              <a:cs typeface="Times New Roman"/>
            </a:endParaRPr>
          </a:p>
        </p:txBody>
      </p:sp>
      <p:pic>
        <p:nvPicPr>
          <p:cNvPr id="2050" name="Picture 2" descr="index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444" y="158620"/>
            <a:ext cx="1980792" cy="20804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 descr="index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47649" y="121906"/>
            <a:ext cx="1518654" cy="15381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3048000" y="3105835"/>
            <a:ext cx="6096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5686881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>
                <a:solidFill>
                  <a:srgbClr val="0070C0"/>
                </a:solidFill>
              </a:rPr>
              <a:t>Careers can be described in OCCUPATION GROUPS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Life, Physical, and Social Science</a:t>
            </a:r>
          </a:p>
          <a:p>
            <a:r>
              <a:rPr lang="en-US" dirty="0"/>
              <a:t>Management</a:t>
            </a:r>
          </a:p>
          <a:p>
            <a:r>
              <a:rPr lang="en-US" dirty="0"/>
              <a:t>Math</a:t>
            </a:r>
          </a:p>
          <a:p>
            <a:r>
              <a:rPr lang="en-US" dirty="0"/>
              <a:t>Media and Communication</a:t>
            </a:r>
          </a:p>
          <a:p>
            <a:r>
              <a:rPr lang="en-US" dirty="0"/>
              <a:t>Military</a:t>
            </a:r>
          </a:p>
          <a:p>
            <a:r>
              <a:rPr lang="en-US" dirty="0"/>
              <a:t>Office and Administrative Support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en-US" dirty="0"/>
              <a:t>Personal Care and Service</a:t>
            </a:r>
          </a:p>
          <a:p>
            <a:r>
              <a:rPr lang="en-US" dirty="0"/>
              <a:t>Production</a:t>
            </a:r>
          </a:p>
          <a:p>
            <a:r>
              <a:rPr lang="en-US" dirty="0"/>
              <a:t>Protective Service</a:t>
            </a:r>
          </a:p>
          <a:p>
            <a:r>
              <a:rPr lang="en-US" dirty="0"/>
              <a:t>Sales</a:t>
            </a:r>
          </a:p>
          <a:p>
            <a:r>
              <a:rPr lang="en-US" dirty="0"/>
              <a:t>Transportation and Material Moving</a:t>
            </a:r>
          </a:p>
          <a:p>
            <a:endParaRPr lang="en-GB" dirty="0"/>
          </a:p>
          <a:p>
            <a:pPr marL="0" indent="0">
              <a:buNone/>
            </a:pPr>
            <a:endParaRPr lang="en-GB" dirty="0"/>
          </a:p>
        </p:txBody>
      </p:sp>
      <p:sp>
        <p:nvSpPr>
          <p:cNvPr id="5" name="TextBox 4"/>
          <p:cNvSpPr txBox="1"/>
          <p:nvPr/>
        </p:nvSpPr>
        <p:spPr>
          <a:xfrm>
            <a:off x="4266525" y="5716052"/>
            <a:ext cx="365895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600" dirty="0"/>
              <a:t>List not exhaustive</a:t>
            </a:r>
          </a:p>
        </p:txBody>
      </p:sp>
    </p:spTree>
    <p:extLst>
      <p:ext uri="{BB962C8B-B14F-4D97-AF65-F5344CB8AC3E}">
        <p14:creationId xmlns:p14="http://schemas.microsoft.com/office/powerpoint/2010/main" val="8531788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3142E0E0-5D4B-9A4F-851D-701E5345F7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Principles of career choice and management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AF08B20-BB68-2DFE-7A1F-54940FCE014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Self-assessment </a:t>
            </a:r>
          </a:p>
          <a:p>
            <a:r>
              <a:rPr lang="en-US" dirty="0"/>
              <a:t>Research</a:t>
            </a:r>
          </a:p>
          <a:p>
            <a:r>
              <a:rPr lang="en-US" dirty="0"/>
              <a:t>Alignment with Goals and Values</a:t>
            </a:r>
          </a:p>
          <a:p>
            <a:r>
              <a:rPr lang="en-US" dirty="0"/>
              <a:t>Skills and Education </a:t>
            </a:r>
          </a:p>
          <a:p>
            <a:r>
              <a:rPr lang="en-US" dirty="0"/>
              <a:t>Market Demand </a:t>
            </a:r>
          </a:p>
          <a:p>
            <a:r>
              <a:rPr lang="en-US" dirty="0"/>
              <a:t>Networking </a:t>
            </a:r>
          </a:p>
          <a:p>
            <a:r>
              <a:rPr lang="en-US" dirty="0"/>
              <a:t>Work Environment</a:t>
            </a:r>
          </a:p>
          <a:p>
            <a:r>
              <a:rPr lang="en-US" dirty="0"/>
              <a:t>Work-Life Balance </a:t>
            </a:r>
          </a:p>
          <a:p>
            <a:r>
              <a:rPr lang="en-US" dirty="0"/>
              <a:t>Financial Considerations</a:t>
            </a:r>
          </a:p>
          <a:p>
            <a:r>
              <a:rPr lang="en-US" dirty="0"/>
              <a:t>Adaptability and Lifelong Learning 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6151012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2" name="Rectangle 2"/>
          <p:cNvSpPr>
            <a:spLocks noGrp="1" noChangeArrowheads="1"/>
          </p:cNvSpPr>
          <p:nvPr>
            <p:ph type="title"/>
          </p:nvPr>
        </p:nvSpPr>
        <p:spPr>
          <a:xfrm>
            <a:off x="569595" y="-159547"/>
            <a:ext cx="11052809" cy="1093391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Practical issues to consider for  career choices</a:t>
            </a:r>
          </a:p>
        </p:txBody>
      </p:sp>
      <p:sp>
        <p:nvSpPr>
          <p:cNvPr id="1228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" y="933845"/>
            <a:ext cx="7338060" cy="3992563"/>
          </a:xfrm>
        </p:spPr>
        <p:txBody>
          <a:bodyPr/>
          <a:lstStyle/>
          <a:p>
            <a:pPr eaLnBrk="1" hangingPunct="1">
              <a:buFont typeface="Wingdings" pitchFamily="96" charset="2"/>
              <a:buNone/>
              <a:defRPr/>
            </a:pP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Guide #1: Choose a career that is something you really like to do.</a:t>
            </a:r>
          </a:p>
          <a:p>
            <a:pPr eaLnBrk="1" hangingPunct="1">
              <a:buFont typeface="Wingdings" pitchFamily="96" charset="2"/>
              <a:buNone/>
              <a:defRPr/>
            </a:pP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Guide #2: Do your research and choose carefully, thoughtfully and prayerfully.</a:t>
            </a:r>
          </a:p>
          <a:p>
            <a:pPr eaLnBrk="1" hangingPunct="1">
              <a:buFont typeface="Wingdings" pitchFamily="96" charset="2"/>
              <a:buNone/>
              <a:defRPr/>
            </a:pP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Guide #3: Make it meaningful to </a:t>
            </a:r>
            <a:r>
              <a:rPr lang="en-US" sz="3000" u="sng" dirty="0">
                <a:latin typeface="Arial" panose="020B0604020202020204" pitchFamily="34" charset="0"/>
                <a:cs typeface="Arial" panose="020B0604020202020204" pitchFamily="34" charset="0"/>
              </a:rPr>
              <a:t>you and your call.</a:t>
            </a:r>
          </a:p>
        </p:txBody>
      </p:sp>
      <p:sp>
        <p:nvSpPr>
          <p:cNvPr id="2" name="Explosion 1 1"/>
          <p:cNvSpPr/>
          <p:nvPr/>
        </p:nvSpPr>
        <p:spPr>
          <a:xfrm>
            <a:off x="6960871" y="933844"/>
            <a:ext cx="5231129" cy="5615623"/>
          </a:xfrm>
          <a:prstGeom prst="irregularSeal1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altLang="en-US" sz="2800" dirty="0"/>
          </a:p>
          <a:p>
            <a:pPr algn="ctr"/>
            <a:r>
              <a:rPr lang="en-US" altLang="en-US" sz="2800" dirty="0"/>
              <a:t>Choosing is hard but exciting</a:t>
            </a:r>
          </a:p>
          <a:p>
            <a:pPr algn="ctr"/>
            <a:r>
              <a:rPr lang="en-US" altLang="en-US" sz="2800" dirty="0"/>
              <a:t>Chance may play a part, preparation is better</a:t>
            </a:r>
          </a:p>
        </p:txBody>
      </p:sp>
      <p:sp>
        <p:nvSpPr>
          <p:cNvPr id="3" name="Oval Callout 2"/>
          <p:cNvSpPr/>
          <p:nvPr/>
        </p:nvSpPr>
        <p:spPr>
          <a:xfrm>
            <a:off x="0" y="3463369"/>
            <a:ext cx="7978140" cy="2926080"/>
          </a:xfrm>
          <a:prstGeom prst="wedgeEllipse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en-US" sz="2800" b="1" dirty="0">
                <a:solidFill>
                  <a:schemeClr val="bg1"/>
                </a:solidFill>
                <a:latin typeface="Marker Felt" pitchFamily="96" charset="0"/>
              </a:rPr>
              <a:t>You owe it to yourself and God to look for work that is meaningful, rewarding and within God’s will (your calling)! … take responsibility</a:t>
            </a:r>
            <a:endParaRPr lang="en-US" altLang="en-US" sz="2800" b="1" dirty="0">
              <a:solidFill>
                <a:schemeClr val="bg1"/>
              </a:solidFill>
            </a:endParaRPr>
          </a:p>
          <a:p>
            <a:pPr algn="ctr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455936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228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228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1228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1228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1228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1228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1228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1228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882" grpId="0"/>
      <p:bldP spid="12288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6" name="Rectangle 2"/>
          <p:cNvSpPr>
            <a:spLocks noGrp="1" noChangeArrowheads="1"/>
          </p:cNvSpPr>
          <p:nvPr>
            <p:ph type="title"/>
          </p:nvPr>
        </p:nvSpPr>
        <p:spPr>
          <a:xfrm>
            <a:off x="1828800" y="533400"/>
            <a:ext cx="8610600" cy="1143000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Choose Career Options That Match Your Values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39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05000" y="1828800"/>
            <a:ext cx="8763000" cy="3733800"/>
          </a:xfrm>
        </p:spPr>
        <p:txBody>
          <a:bodyPr/>
          <a:lstStyle/>
          <a:p>
            <a:pPr eaLnBrk="1" hangingPunct="1">
              <a:buFont typeface="Wingdings" pitchFamily="96" charset="2"/>
              <a:buChar char="l"/>
              <a:defRPr/>
            </a:pPr>
            <a:r>
              <a:rPr lang="en-US" dirty="0">
                <a:solidFill>
                  <a:schemeClr val="hlin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Knowing what you value most will help you refine your career search and choice:</a:t>
            </a:r>
          </a:p>
          <a:p>
            <a:pPr lvl="1" eaLnBrk="1" hangingPunct="1">
              <a:buFont typeface="Wingdings" pitchFamily="96" charset="2"/>
              <a:buChar char="l"/>
              <a:defRPr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Serving God</a:t>
            </a:r>
          </a:p>
          <a:p>
            <a:pPr lvl="1" eaLnBrk="1" hangingPunct="1">
              <a:buFont typeface="Wingdings" pitchFamily="96" charset="2"/>
              <a:buChar char="l"/>
              <a:defRPr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Helping others</a:t>
            </a:r>
          </a:p>
          <a:p>
            <a:pPr lvl="1" eaLnBrk="1" hangingPunct="1">
              <a:buFont typeface="Wingdings" pitchFamily="96" charset="2"/>
              <a:buChar char="l"/>
              <a:defRPr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Prestige</a:t>
            </a:r>
          </a:p>
          <a:p>
            <a:pPr lvl="1" eaLnBrk="1" hangingPunct="1">
              <a:buFont typeface="Wingdings" pitchFamily="96" charset="2"/>
              <a:buChar char="l"/>
              <a:defRPr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High income</a:t>
            </a:r>
          </a:p>
          <a:p>
            <a:pPr lvl="1" eaLnBrk="1" hangingPunct="1">
              <a:buFont typeface="Wingdings" pitchFamily="96" charset="2"/>
              <a:buChar char="l"/>
              <a:defRPr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Flexible work hours</a:t>
            </a:r>
            <a:endParaRPr lang="en-US" dirty="0">
              <a:solidFill>
                <a:schemeClr val="hlin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buFont typeface="Wingdings" pitchFamily="96" charset="2"/>
              <a:buChar char="l"/>
              <a:defRPr/>
            </a:pPr>
            <a:r>
              <a:rPr lang="en-US" dirty="0">
                <a:solidFill>
                  <a:schemeClr val="hlin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Establish and align values, career choice, and career goals for motivation.</a:t>
            </a:r>
          </a:p>
        </p:txBody>
      </p:sp>
      <p:sp>
        <p:nvSpPr>
          <p:cNvPr id="123908" name="WordArt 4"/>
          <p:cNvSpPr>
            <a:spLocks noChangeArrowheads="1" noChangeShapeType="1" noTextEdit="1"/>
          </p:cNvSpPr>
          <p:nvPr/>
        </p:nvSpPr>
        <p:spPr bwMode="auto">
          <a:xfrm>
            <a:off x="1981200" y="5791200"/>
            <a:ext cx="8420100" cy="685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</a:rPr>
              <a:t>There is no substitute for "knowing yourself."</a:t>
            </a:r>
            <a:endParaRPr lang="en-GB" sz="3600" kern="10">
              <a:ln w="19050">
                <a:solidFill>
                  <a:srgbClr val="99CCFF"/>
                </a:solidFill>
                <a:round/>
                <a:headEnd/>
                <a:tailEnd/>
              </a:ln>
              <a:solidFill>
                <a:srgbClr val="0066CC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Impact" panose="020B080603090205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04472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239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239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1239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0" dur="500"/>
                                        <p:tgtEl>
                                          <p:spTgt spid="1239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5" dur="500"/>
                                        <p:tgtEl>
                                          <p:spTgt spid="1239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0" dur="500"/>
                                        <p:tgtEl>
                                          <p:spTgt spid="1239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5" dur="500"/>
                                        <p:tgtEl>
                                          <p:spTgt spid="1239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0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0" dur="500"/>
                                        <p:tgtEl>
                                          <p:spTgt spid="12390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239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239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239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3906" grpId="0"/>
      <p:bldP spid="123907" grpId="0" build="p"/>
      <p:bldP spid="123908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1" name="Rectangle 5"/>
          <p:cNvSpPr>
            <a:spLocks noGrp="1" noChangeArrowheads="1"/>
          </p:cNvSpPr>
          <p:nvPr>
            <p:ph type="title"/>
          </p:nvPr>
        </p:nvSpPr>
        <p:spPr>
          <a:xfrm>
            <a:off x="1981200" y="277814"/>
            <a:ext cx="8229600" cy="865187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en-US" dirty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Surviving in a Fast Economy</a:t>
            </a:r>
          </a:p>
        </p:txBody>
      </p:sp>
      <p:sp>
        <p:nvSpPr>
          <p:cNvPr id="921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981200" y="1219200"/>
            <a:ext cx="8686800" cy="3886200"/>
          </a:xfrm>
        </p:spPr>
        <p:txBody>
          <a:bodyPr/>
          <a:lstStyle/>
          <a:p>
            <a:pPr eaLnBrk="1" hangingPunct="1">
              <a:buFont typeface="Wingdings" pitchFamily="96" charset="2"/>
              <a:buChar char="l"/>
              <a:defRPr/>
            </a:pPr>
            <a:r>
              <a:rPr lang="en-US" dirty="0">
                <a:solidFill>
                  <a:schemeClr val="tx2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You will always have some control over your career.</a:t>
            </a:r>
          </a:p>
          <a:p>
            <a:pPr eaLnBrk="1" hangingPunct="1">
              <a:buFont typeface="Wingdings" pitchFamily="96" charset="2"/>
              <a:buChar char="l"/>
              <a:defRPr/>
            </a:pPr>
            <a:r>
              <a:rPr lang="en-US" dirty="0">
                <a:solidFill>
                  <a:schemeClr val="tx2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You must accept risks and plan for the future to advance your career.</a:t>
            </a:r>
          </a:p>
          <a:p>
            <a:pPr eaLnBrk="1" hangingPunct="1">
              <a:buFont typeface="Wingdings" pitchFamily="96" charset="2"/>
              <a:buChar char="l"/>
              <a:defRPr/>
            </a:pPr>
            <a:r>
              <a:rPr lang="en-US" dirty="0">
                <a:solidFill>
                  <a:schemeClr val="tx2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A college degree does not guarantee employment.</a:t>
            </a:r>
          </a:p>
          <a:p>
            <a:pPr eaLnBrk="1" hangingPunct="1">
              <a:buFont typeface="Wingdings" pitchFamily="96" charset="2"/>
              <a:buChar char="l"/>
              <a:defRPr/>
            </a:pPr>
            <a:r>
              <a:rPr lang="en-US" dirty="0">
                <a:solidFill>
                  <a:schemeClr val="tx2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A commitment to lifelong learning will help keep you employable</a:t>
            </a:r>
            <a:endParaRPr lang="en-US" dirty="0">
              <a:solidFill>
                <a:schemeClr val="tx2"/>
              </a:solidFill>
              <a:latin typeface="Copperplate Gothic Light" pitchFamily="96" charset="0"/>
            </a:endParaRPr>
          </a:p>
          <a:p>
            <a:pPr eaLnBrk="1" hangingPunct="1">
              <a:buFont typeface="Wingdings" pitchFamily="96" charset="2"/>
              <a:buChar char="l"/>
              <a:defRPr/>
            </a:pPr>
            <a:r>
              <a:rPr lang="en-US" b="1" dirty="0">
                <a:solidFill>
                  <a:schemeClr val="tx2"/>
                </a:solidFill>
                <a:latin typeface="Copperplate Gothic Light" pitchFamily="96" charset="0"/>
              </a:rPr>
              <a:t>Consider wealth creation besides looking for employment </a:t>
            </a:r>
          </a:p>
        </p:txBody>
      </p:sp>
      <p:sp>
        <p:nvSpPr>
          <p:cNvPr id="9223" name="WordArt 7"/>
          <p:cNvSpPr>
            <a:spLocks noChangeArrowheads="1" noChangeShapeType="1" noTextEdit="1"/>
          </p:cNvSpPr>
          <p:nvPr/>
        </p:nvSpPr>
        <p:spPr bwMode="auto">
          <a:xfrm>
            <a:off x="1828800" y="5257800"/>
            <a:ext cx="5334000" cy="1295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 dirty="0">
                <a:ln w="12700">
                  <a:solidFill>
                    <a:srgbClr val="3333CC"/>
                  </a:solidFill>
                  <a:round/>
                  <a:headEnd/>
                  <a:tailEnd/>
                </a:ln>
                <a:solidFill>
                  <a:srgbClr val="B2B2B2">
                    <a:alpha val="50195"/>
                  </a:srgbClr>
                </a:solidFill>
                <a:latin typeface="AR DECODE" panose="02000000000000000000" pitchFamily="2" charset="0"/>
              </a:rPr>
              <a:t>The more you know,</a:t>
            </a:r>
          </a:p>
          <a:p>
            <a:pPr algn="ctr"/>
            <a:r>
              <a:rPr lang="en-US" sz="3600" b="1" kern="10" dirty="0">
                <a:ln w="12700">
                  <a:solidFill>
                    <a:srgbClr val="3333CC"/>
                  </a:solidFill>
                  <a:round/>
                  <a:headEnd/>
                  <a:tailEnd/>
                </a:ln>
                <a:solidFill>
                  <a:srgbClr val="B2B2B2">
                    <a:alpha val="50195"/>
                  </a:srgbClr>
                </a:solidFill>
                <a:latin typeface="AR DECODE" panose="02000000000000000000" pitchFamily="2" charset="0"/>
              </a:rPr>
              <a:t>the greater your marketability</a:t>
            </a:r>
            <a:r>
              <a:rPr lang="en-US" sz="3600" b="1" kern="10" dirty="0">
                <a:ln w="12700">
                  <a:solidFill>
                    <a:srgbClr val="3333CC"/>
                  </a:solidFill>
                  <a:round/>
                  <a:headEnd/>
                  <a:tailEnd/>
                </a:ln>
                <a:solidFill>
                  <a:srgbClr val="B2B2B2">
                    <a:alpha val="50195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Bauhaus 93" panose="04030905020B02020C02" pitchFamily="82" charset="0"/>
              </a:rPr>
              <a:t>.</a:t>
            </a:r>
            <a:endParaRPr lang="en-GB" sz="3600" b="1" kern="10" dirty="0">
              <a:ln w="12700">
                <a:solidFill>
                  <a:srgbClr val="3333CC"/>
                </a:solidFill>
                <a:round/>
                <a:headEnd/>
                <a:tailEnd/>
              </a:ln>
              <a:solidFill>
                <a:srgbClr val="B2B2B2">
                  <a:alpha val="50195"/>
                </a:srgbClr>
              </a:solidFill>
              <a:effectLst>
                <a:outerShdw dist="45791" dir="2021404" algn="ctr" rotWithShape="0">
                  <a:srgbClr val="9999FF"/>
                </a:outerShdw>
              </a:effectLst>
              <a:latin typeface="Bauhaus 93" panose="04030905020B02020C02" pitchFamily="82" charset="0"/>
            </a:endParaRPr>
          </a:p>
        </p:txBody>
      </p:sp>
      <p:sp>
        <p:nvSpPr>
          <p:cNvPr id="2" name="Oval Callout 1"/>
          <p:cNvSpPr/>
          <p:nvPr/>
        </p:nvSpPr>
        <p:spPr>
          <a:xfrm>
            <a:off x="8389620" y="4356546"/>
            <a:ext cx="3642360" cy="2223640"/>
          </a:xfrm>
          <a:prstGeom prst="wedgeEllipse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dirty="0"/>
              <a:t>Do not take God out of the picture</a:t>
            </a:r>
          </a:p>
        </p:txBody>
      </p:sp>
    </p:spTree>
    <p:extLst>
      <p:ext uri="{BB962C8B-B14F-4D97-AF65-F5344CB8AC3E}">
        <p14:creationId xmlns:p14="http://schemas.microsoft.com/office/powerpoint/2010/main" val="27070631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92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92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92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92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92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92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37" dur="500"/>
                                        <p:tgtEl>
                                          <p:spTgt spid="92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21" grpId="0"/>
      <p:bldP spid="9218" grpId="0" build="p"/>
      <p:bldP spid="922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1676400" y="228600"/>
            <a:ext cx="6477000" cy="681038"/>
          </a:xfrm>
        </p:spPr>
        <p:txBody>
          <a:bodyPr>
            <a:normAutofit fontScale="90000"/>
          </a:bodyPr>
          <a:lstStyle/>
          <a:p>
            <a:pPr algn="l" eaLnBrk="1" hangingPunct="1">
              <a:defRPr/>
            </a:pPr>
            <a:br>
              <a:rPr lang="en-US" sz="2100" b="1" dirty="0">
                <a:solidFill>
                  <a:srgbClr val="0070C0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</a:br>
            <a:r>
              <a:rPr lang="en-US" sz="2100" b="1" dirty="0">
                <a:solidFill>
                  <a:srgbClr val="0070C0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 </a:t>
            </a:r>
            <a:r>
              <a:rPr lang="en-US" dirty="0">
                <a:solidFill>
                  <a:srgbClr val="0070C0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Factors to Consider</a:t>
            </a:r>
            <a:endParaRPr lang="en-US" sz="5000" dirty="0">
              <a:solidFill>
                <a:srgbClr val="0070C0"/>
              </a:solidFill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807720" y="1600201"/>
            <a:ext cx="5207318" cy="5029199"/>
          </a:xfrm>
        </p:spPr>
        <p:txBody>
          <a:bodyPr>
            <a:normAutofit/>
          </a:bodyPr>
          <a:lstStyle/>
          <a:p>
            <a:pPr eaLnBrk="1" hangingPunct="1">
              <a:buFont typeface="Wingdings" pitchFamily="96" charset="2"/>
              <a:buNone/>
              <a:defRPr/>
            </a:pPr>
            <a:r>
              <a:rPr lang="en-US" b="1" dirty="0">
                <a:solidFill>
                  <a:srgbClr val="0070C0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Do</a:t>
            </a:r>
            <a:r>
              <a:rPr lang="en-US" dirty="0">
                <a:solidFill>
                  <a:srgbClr val="0070C0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:</a:t>
            </a:r>
          </a:p>
          <a:p>
            <a:pPr eaLnBrk="1" hangingPunct="1">
              <a:buFont typeface="Wingdings" pitchFamily="96" charset="2"/>
              <a:buChar char="l"/>
              <a:defRPr/>
            </a:pPr>
            <a:r>
              <a:rPr lang="en-US" dirty="0">
                <a:solidFill>
                  <a:srgbClr val="0070C0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explore a number of careers and majors</a:t>
            </a:r>
          </a:p>
          <a:p>
            <a:pPr eaLnBrk="1" hangingPunct="1">
              <a:buFont typeface="Wingdings" pitchFamily="96" charset="2"/>
              <a:buChar char="l"/>
              <a:defRPr/>
            </a:pPr>
            <a:r>
              <a:rPr lang="en-US" dirty="0">
                <a:solidFill>
                  <a:srgbClr val="0070C0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Get involved </a:t>
            </a:r>
          </a:p>
          <a:p>
            <a:pPr eaLnBrk="1" hangingPunct="1">
              <a:buFont typeface="Wingdings" pitchFamily="96" charset="2"/>
              <a:buChar char="l"/>
              <a:defRPr/>
            </a:pPr>
            <a:r>
              <a:rPr lang="en-US" dirty="0">
                <a:solidFill>
                  <a:srgbClr val="0070C0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Get advice from people in your target occupation</a:t>
            </a:r>
          </a:p>
          <a:p>
            <a:pPr eaLnBrk="1" hangingPunct="1">
              <a:buFont typeface="Wingdings" pitchFamily="96" charset="2"/>
              <a:buChar char="l"/>
              <a:defRPr/>
            </a:pPr>
            <a:r>
              <a:rPr lang="en-US" dirty="0">
                <a:solidFill>
                  <a:srgbClr val="0070C0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Follow your passion with God still in the picture</a:t>
            </a:r>
          </a:p>
          <a:p>
            <a:pPr eaLnBrk="1" hangingPunct="1">
              <a:buFont typeface="Wingdings" pitchFamily="96" charset="2"/>
              <a:buChar char="l"/>
              <a:defRPr/>
            </a:pPr>
            <a:r>
              <a:rPr lang="en-US" dirty="0">
                <a:solidFill>
                  <a:srgbClr val="0070C0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Dare to try something new</a:t>
            </a:r>
          </a:p>
        </p:txBody>
      </p:sp>
      <p:sp>
        <p:nvSpPr>
          <p:cNvPr id="11268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6176964" y="1600201"/>
            <a:ext cx="5573076" cy="5029199"/>
          </a:xfrm>
        </p:spPr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  <a:buFont typeface="Wingdings" pitchFamily="96" charset="2"/>
              <a:buNone/>
              <a:defRPr/>
            </a:pPr>
            <a:r>
              <a:rPr lang="en-US" b="1" dirty="0">
                <a:solidFill>
                  <a:srgbClr val="0070C0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Don’t</a:t>
            </a:r>
            <a:r>
              <a:rPr lang="en-US" dirty="0">
                <a:solidFill>
                  <a:srgbClr val="0070C0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:</a:t>
            </a:r>
          </a:p>
          <a:p>
            <a:pPr eaLnBrk="1" hangingPunct="1">
              <a:lnSpc>
                <a:spcPct val="90000"/>
              </a:lnSpc>
              <a:buFont typeface="Wingdings" pitchFamily="96" charset="2"/>
              <a:buChar char="l"/>
              <a:defRPr/>
            </a:pPr>
            <a:r>
              <a:rPr lang="en-US" dirty="0">
                <a:solidFill>
                  <a:srgbClr val="0070C0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focus on a major just to get a career out of it</a:t>
            </a:r>
          </a:p>
          <a:p>
            <a:pPr eaLnBrk="1" hangingPunct="1">
              <a:lnSpc>
                <a:spcPct val="90000"/>
              </a:lnSpc>
              <a:buFont typeface="Wingdings" pitchFamily="96" charset="2"/>
              <a:buChar char="l"/>
              <a:defRPr/>
            </a:pPr>
            <a:r>
              <a:rPr lang="en-US" dirty="0">
                <a:solidFill>
                  <a:srgbClr val="0070C0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select a major just because it is “cool” or seems to promise prestige</a:t>
            </a:r>
          </a:p>
          <a:p>
            <a:pPr eaLnBrk="1" hangingPunct="1">
              <a:lnSpc>
                <a:spcPct val="90000"/>
              </a:lnSpc>
              <a:buFont typeface="Wingdings" pitchFamily="96" charset="2"/>
              <a:buChar char="l"/>
              <a:defRPr/>
            </a:pPr>
            <a:r>
              <a:rPr lang="en-US" dirty="0">
                <a:solidFill>
                  <a:srgbClr val="0070C0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let someone else push you into a job</a:t>
            </a:r>
          </a:p>
          <a:p>
            <a:pPr eaLnBrk="1" hangingPunct="1">
              <a:lnSpc>
                <a:spcPct val="90000"/>
              </a:lnSpc>
              <a:buFont typeface="Wingdings" pitchFamily="96" charset="2"/>
              <a:buChar char="l"/>
              <a:defRPr/>
            </a:pPr>
            <a:r>
              <a:rPr lang="en-US" dirty="0">
                <a:solidFill>
                  <a:srgbClr val="0070C0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Assume that you have it all figured out</a:t>
            </a:r>
          </a:p>
          <a:p>
            <a:pPr eaLnBrk="1" hangingPunct="1">
              <a:lnSpc>
                <a:spcPct val="90000"/>
              </a:lnSpc>
              <a:buFont typeface="Wingdings" pitchFamily="96" charset="2"/>
              <a:buChar char="l"/>
              <a:defRPr/>
            </a:pPr>
            <a:endParaRPr lang="en-US" dirty="0">
              <a:solidFill>
                <a:srgbClr val="0070C0"/>
              </a:solidFill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</p:txBody>
      </p:sp>
      <p:graphicFrame>
        <p:nvGraphicFramePr>
          <p:cNvPr id="11270" name="Object 6"/>
          <p:cNvGraphicFramePr>
            <a:graphicFrameLocks noChangeAspect="1"/>
          </p:cNvGraphicFramePr>
          <p:nvPr/>
        </p:nvGraphicFramePr>
        <p:xfrm>
          <a:off x="8534400" y="228600"/>
          <a:ext cx="1377950" cy="1600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lipArt" r:id="rId3" imgW="2525760" imgH="3407040" progId="MS_ClipArt_Gallery.2">
                  <p:embed/>
                </p:oleObj>
              </mc:Choice>
              <mc:Fallback>
                <p:oleObj name="ClipArt" r:id="rId3" imgW="2525760" imgH="3407040" progId="MS_ClipArt_Gallery.2">
                  <p:embed/>
                  <p:pic>
                    <p:nvPicPr>
                      <p:cNvPr id="1127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534400" y="228600"/>
                        <a:ext cx="1377950" cy="1600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2914748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112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11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11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1000" fill="hold"/>
                                        <p:tgtEl>
                                          <p:spTgt spid="11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11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1000" fill="hold"/>
                                        <p:tgtEl>
                                          <p:spTgt spid="112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1000" fill="hold"/>
                                        <p:tgtEl>
                                          <p:spTgt spid="112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1000" fill="hold"/>
                                        <p:tgtEl>
                                          <p:spTgt spid="112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1000" fill="hold"/>
                                        <p:tgtEl>
                                          <p:spTgt spid="112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1000" fill="hold"/>
                                        <p:tgtEl>
                                          <p:spTgt spid="112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1000" fill="hold"/>
                                        <p:tgtEl>
                                          <p:spTgt spid="112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 nodeType="clickPar">
                      <p:stCondLst>
                        <p:cond delay="indefinite"/>
                      </p:stCondLst>
                      <p:childTnLst>
                        <p:par>
                          <p:cTn id="5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12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12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 nodeType="clickPar">
                      <p:stCondLst>
                        <p:cond delay="indefinite"/>
                      </p:stCondLst>
                      <p:childTnLst>
                        <p:par>
                          <p:cTn id="5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8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126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126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 nodeType="clickPar">
                      <p:stCondLst>
                        <p:cond delay="indefinite"/>
                      </p:stCondLst>
                      <p:childTnLst>
                        <p:par>
                          <p:cTn id="6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4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1126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126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 nodeType="clickPar">
                      <p:stCondLst>
                        <p:cond delay="indefinite"/>
                      </p:stCondLst>
                      <p:childTnLst>
                        <p:par>
                          <p:cTn id="6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0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1126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1126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 nodeType="clickPar">
                      <p:stCondLst>
                        <p:cond delay="indefinite"/>
                      </p:stCondLst>
                      <p:childTnLst>
                        <p:par>
                          <p:cTn id="7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6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1126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1126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6" grpId="0"/>
      <p:bldP spid="11267" grpId="0" build="p"/>
      <p:bldP spid="11268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8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Where to Go for Help</a:t>
            </a:r>
          </a:p>
        </p:txBody>
      </p:sp>
      <p:sp>
        <p:nvSpPr>
          <p:cNvPr id="1331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917700" y="1543050"/>
            <a:ext cx="9009380" cy="4495800"/>
          </a:xfrm>
        </p:spPr>
        <p:txBody>
          <a:bodyPr>
            <a:normAutofit/>
          </a:bodyPr>
          <a:lstStyle/>
          <a:p>
            <a:pPr eaLnBrk="1" hangingPunct="1">
              <a:buFont typeface="Wingdings" pitchFamily="96" charset="2"/>
              <a:buChar char="l"/>
              <a:defRPr/>
            </a:pPr>
            <a:r>
              <a:rPr lang="en-US" sz="32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Career Masters/Mistresses</a:t>
            </a:r>
          </a:p>
          <a:p>
            <a:pPr eaLnBrk="1" hangingPunct="1">
              <a:buFont typeface="Wingdings" pitchFamily="96" charset="2"/>
              <a:buChar char="l"/>
              <a:defRPr/>
            </a:pPr>
            <a:r>
              <a:rPr lang="en-US" sz="32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Teachers</a:t>
            </a:r>
          </a:p>
          <a:p>
            <a:pPr eaLnBrk="1" hangingPunct="1">
              <a:buFont typeface="Wingdings" pitchFamily="96" charset="2"/>
              <a:buChar char="l"/>
              <a:defRPr/>
            </a:pPr>
            <a:r>
              <a:rPr lang="en-US" sz="32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Role models/mentors</a:t>
            </a:r>
          </a:p>
          <a:p>
            <a:pPr eaLnBrk="1" hangingPunct="1">
              <a:buFont typeface="Wingdings" pitchFamily="96" charset="2"/>
              <a:buChar char="l"/>
              <a:defRPr/>
            </a:pPr>
            <a:r>
              <a:rPr lang="en-US" sz="32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Upper-class students</a:t>
            </a:r>
          </a:p>
          <a:p>
            <a:pPr eaLnBrk="1" hangingPunct="1">
              <a:buFont typeface="Wingdings" pitchFamily="96" charset="2"/>
              <a:buChar char="l"/>
              <a:defRPr/>
            </a:pPr>
            <a:r>
              <a:rPr lang="en-US" sz="3200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SCOM</a:t>
            </a:r>
            <a:r>
              <a:rPr lang="en-US" sz="32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associates</a:t>
            </a:r>
          </a:p>
          <a:p>
            <a:pPr eaLnBrk="1" hangingPunct="1">
              <a:buFont typeface="Wingdings" pitchFamily="96" charset="2"/>
              <a:buChar char="l"/>
              <a:defRPr/>
            </a:pPr>
            <a:r>
              <a:rPr lang="en-US" sz="32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Placement services (Attachment)</a:t>
            </a:r>
          </a:p>
        </p:txBody>
      </p:sp>
      <p:sp>
        <p:nvSpPr>
          <p:cNvPr id="13320" name="WordArt 8"/>
          <p:cNvSpPr>
            <a:spLocks noChangeArrowheads="1" noChangeShapeType="1" noTextEdit="1"/>
          </p:cNvSpPr>
          <p:nvPr/>
        </p:nvSpPr>
        <p:spPr bwMode="auto">
          <a:xfrm>
            <a:off x="3048001" y="5410200"/>
            <a:ext cx="6372225" cy="5715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</a:rPr>
              <a:t>Ask someone in your chosen field:</a:t>
            </a:r>
            <a:endParaRPr lang="en-GB" sz="3600" kern="10">
              <a:ln w="19050">
                <a:solidFill>
                  <a:srgbClr val="99CCFF"/>
                </a:solidFill>
                <a:round/>
                <a:headEnd/>
                <a:tailEnd/>
              </a:ln>
              <a:solidFill>
                <a:srgbClr val="0066CC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Impact" panose="020B0806030902050204" pitchFamily="34" charset="0"/>
            </a:endParaRPr>
          </a:p>
        </p:txBody>
      </p:sp>
      <p:sp>
        <p:nvSpPr>
          <p:cNvPr id="13321" name="WordArt 9"/>
          <p:cNvSpPr>
            <a:spLocks noChangeArrowheads="1" noChangeShapeType="1" noTextEdit="1"/>
          </p:cNvSpPr>
          <p:nvPr/>
        </p:nvSpPr>
        <p:spPr bwMode="auto">
          <a:xfrm>
            <a:off x="3657601" y="6096000"/>
            <a:ext cx="5133975" cy="5715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gradFill rotWithShape="1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Impact" panose="020B0806030902050204" pitchFamily="34" charset="0"/>
              </a:rPr>
              <a:t>How did you find your job?</a:t>
            </a:r>
            <a:endParaRPr lang="en-GB" sz="3600" kern="10">
              <a:gradFill rotWithShape="1">
                <a:gsLst>
                  <a:gs pos="0">
                    <a:srgbClr val="FFFF00"/>
                  </a:gs>
                  <a:gs pos="100000">
                    <a:srgbClr val="FF9933"/>
                  </a:gs>
                </a:gsLst>
                <a:path path="rect">
                  <a:fillToRect l="50000" t="50000" r="50000" b="50000"/>
                </a:path>
              </a:gradFill>
              <a:effectLst>
                <a:outerShdw dist="35921" dir="2700000" algn="ctr" rotWithShape="0">
                  <a:srgbClr val="C0C0C0">
                    <a:alpha val="79999"/>
                  </a:srgbClr>
                </a:outerShdw>
              </a:effectLst>
              <a:latin typeface="Impact" panose="020B080603090205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091810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3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3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133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133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133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133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133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133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133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133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1000" fill="hold"/>
                                        <p:tgtEl>
                                          <p:spTgt spid="133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1000" fill="hold"/>
                                        <p:tgtEl>
                                          <p:spTgt spid="133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1000" fill="hold"/>
                                        <p:tgtEl>
                                          <p:spTgt spid="133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1000" fill="hold"/>
                                        <p:tgtEl>
                                          <p:spTgt spid="133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9" dur="500"/>
                                        <p:tgtEl>
                                          <p:spTgt spid="133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2" dur="500"/>
                                        <p:tgtEl>
                                          <p:spTgt spid="133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8" grpId="0"/>
      <p:bldP spid="13314" grpId="0" build="p"/>
      <p:bldP spid="13320" grpId="0" animBg="1"/>
      <p:bldP spid="13321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4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0" y="304800"/>
            <a:ext cx="9144000" cy="1295400"/>
          </a:xfrm>
        </p:spPr>
        <p:txBody>
          <a:bodyPr/>
          <a:lstStyle/>
          <a:p>
            <a:pPr eaLnBrk="1" hangingPunct="1">
              <a:defRPr/>
            </a:pP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Become Knowledgeable About Careers</a:t>
            </a:r>
          </a:p>
        </p:txBody>
      </p:sp>
      <p:sp>
        <p:nvSpPr>
          <p:cNvPr id="1259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88720" y="1746250"/>
            <a:ext cx="8458200" cy="4221163"/>
          </a:xfrm>
        </p:spPr>
        <p:txBody>
          <a:bodyPr>
            <a:normAutofit/>
          </a:bodyPr>
          <a:lstStyle/>
          <a:p>
            <a:pPr eaLnBrk="1" hangingPunct="1">
              <a:buFont typeface="Wingdings" pitchFamily="96" charset="2"/>
              <a:buChar char="l"/>
              <a:defRPr/>
            </a:pPr>
            <a:r>
              <a:rPr lang="en-US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Explore from the internet, newspapers /</a:t>
            </a:r>
            <a:endParaRPr lang="en-US" i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buFont typeface="Wingdings" pitchFamily="96" charset="2"/>
              <a:buChar char="l"/>
              <a:defRPr/>
            </a:pPr>
            <a:r>
              <a:rPr lang="en-US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Research several careers, not just one</a:t>
            </a:r>
          </a:p>
          <a:p>
            <a:pPr eaLnBrk="1" hangingPunct="1">
              <a:buFont typeface="Wingdings" pitchFamily="96" charset="2"/>
              <a:buChar char="l"/>
              <a:defRPr/>
            </a:pPr>
            <a:r>
              <a:rPr lang="en-US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Browse the Careers section of magazines, publications</a:t>
            </a:r>
          </a:p>
          <a:p>
            <a:pPr eaLnBrk="1" hangingPunct="1">
              <a:buFont typeface="Wingdings" pitchFamily="96" charset="2"/>
              <a:buChar char="l"/>
              <a:defRPr/>
            </a:pPr>
            <a:r>
              <a:rPr lang="en-US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See a career counselor/teacher/associate</a:t>
            </a:r>
          </a:p>
          <a:p>
            <a:pPr eaLnBrk="1" hangingPunct="1">
              <a:buFont typeface="Wingdings" pitchFamily="96" charset="2"/>
              <a:buChar char="l"/>
              <a:defRPr/>
            </a:pPr>
            <a:r>
              <a:rPr lang="en-US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Scope out Internet resources</a:t>
            </a:r>
          </a:p>
          <a:p>
            <a:pPr eaLnBrk="1" hangingPunct="1">
              <a:buFont typeface="Wingdings" pitchFamily="96" charset="2"/>
              <a:buChar char="l"/>
              <a:defRPr/>
            </a:pPr>
            <a:r>
              <a:rPr lang="en-US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Network--many people love to talk about</a:t>
            </a:r>
          </a:p>
          <a:p>
            <a:pPr eaLnBrk="1" hangingPunct="1">
              <a:buFont typeface="Wingdings" pitchFamily="96" charset="2"/>
              <a:buNone/>
              <a:defRPr/>
            </a:pPr>
            <a:r>
              <a:rPr lang="en-US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their jobs!</a:t>
            </a:r>
          </a:p>
        </p:txBody>
      </p:sp>
      <p:pic>
        <p:nvPicPr>
          <p:cNvPr id="125956" name="Picture 4" descr="MCj03324980000[1]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0" y="3810000"/>
            <a:ext cx="1612900" cy="259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5957" name="WordArt 5"/>
          <p:cNvSpPr>
            <a:spLocks noChangeArrowheads="1" noChangeShapeType="1" noTextEdit="1"/>
          </p:cNvSpPr>
          <p:nvPr/>
        </p:nvSpPr>
        <p:spPr bwMode="auto">
          <a:xfrm>
            <a:off x="2971800" y="5638801"/>
            <a:ext cx="5562600" cy="657225"/>
          </a:xfrm>
          <a:prstGeom prst="rect">
            <a:avLst/>
          </a:prstGeom>
        </p:spPr>
        <p:txBody>
          <a:bodyPr wrap="none" fromWordArt="1">
            <a:prstTxWarp prst="textDoubleWave1">
              <a:avLst>
                <a:gd name="adj1" fmla="val 6500"/>
                <a:gd name="adj2" fmla="val 0"/>
              </a:avLst>
            </a:prstTxWarp>
          </a:bodyPr>
          <a:lstStyle/>
          <a:p>
            <a:pPr algn="ctr"/>
            <a:r>
              <a:rPr lang="en-GB" sz="3600" kern="10" spc="-360" dirty="0">
                <a:ln w="12700">
                  <a:solidFill>
                    <a:srgbClr val="000099"/>
                  </a:solidFill>
                  <a:round/>
                  <a:headEnd/>
                  <a:tailEnd/>
                </a:ln>
                <a:solidFill>
                  <a:srgbClr val="33CCFF"/>
                </a:solidFill>
                <a:latin typeface="HP Simplified" panose="020B0604020204020204" pitchFamily="34" charset="0"/>
              </a:rPr>
              <a:t>Know your options...</a:t>
            </a:r>
          </a:p>
        </p:txBody>
      </p:sp>
    </p:spTree>
    <p:extLst>
      <p:ext uri="{BB962C8B-B14F-4D97-AF65-F5344CB8AC3E}">
        <p14:creationId xmlns:p14="http://schemas.microsoft.com/office/powerpoint/2010/main" val="12429890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259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59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259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259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259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259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259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259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259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259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259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259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259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259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259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259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259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259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259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259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1259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 nodeType="clickPar">
                      <p:stCondLst>
                        <p:cond delay="indefinite"/>
                      </p:stCondLst>
                      <p:childTnLst>
                        <p:par>
                          <p:cTn id="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4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5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2595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2595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12595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259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259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1259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 nodeType="clickPar">
                      <p:stCondLst>
                        <p:cond delay="indefinite"/>
                      </p:stCondLst>
                      <p:childTnLst>
                        <p:par>
                          <p:cTn id="6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8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1259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259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1259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5954" grpId="0"/>
      <p:bldP spid="125955" grpId="0" build="p"/>
      <p:bldP spid="125957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50" name="Rectangle 2"/>
          <p:cNvSpPr>
            <a:spLocks noGrp="1" noChangeArrowheads="1"/>
          </p:cNvSpPr>
          <p:nvPr>
            <p:ph type="title"/>
          </p:nvPr>
        </p:nvSpPr>
        <p:spPr>
          <a:xfrm>
            <a:off x="1828800" y="0"/>
            <a:ext cx="8503920" cy="835025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en-US" sz="34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Select Several Careers, Not Just One</a:t>
            </a:r>
          </a:p>
        </p:txBody>
      </p:sp>
      <p:sp>
        <p:nvSpPr>
          <p:cNvPr id="1300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53440" y="835025"/>
            <a:ext cx="9951720" cy="5660074"/>
          </a:xfrm>
        </p:spPr>
        <p:txBody>
          <a:bodyPr>
            <a:normAutofit/>
          </a:bodyPr>
          <a:lstStyle/>
          <a:p>
            <a:pPr eaLnBrk="1" hangingPunct="1">
              <a:spcBef>
                <a:spcPct val="10000"/>
              </a:spcBef>
              <a:buFont typeface="Wingdings" pitchFamily="96" charset="2"/>
              <a:buChar char="l"/>
              <a:defRPr/>
            </a:pPr>
            <a:r>
              <a:rPr lang="en-US" sz="3200" dirty="0">
                <a:solidFill>
                  <a:schemeClr val="folHlink"/>
                </a:solidFill>
                <a:latin typeface="Arial" charset="0"/>
              </a:rPr>
              <a:t>It’s a good idea to have several careers in mind rather than just one.</a:t>
            </a:r>
          </a:p>
          <a:p>
            <a:pPr eaLnBrk="1" hangingPunct="1">
              <a:spcBef>
                <a:spcPct val="10000"/>
              </a:spcBef>
              <a:buFont typeface="Wingdings" pitchFamily="96" charset="2"/>
              <a:buChar char="l"/>
              <a:defRPr/>
            </a:pPr>
            <a:r>
              <a:rPr lang="en-US" sz="3200" dirty="0">
                <a:solidFill>
                  <a:schemeClr val="folHlink"/>
                </a:solidFill>
                <a:latin typeface="Arial" charset="0"/>
              </a:rPr>
              <a:t>It pays to be knowledgeable about more than just one career field.  </a:t>
            </a:r>
          </a:p>
          <a:p>
            <a:pPr eaLnBrk="1" hangingPunct="1">
              <a:spcBef>
                <a:spcPct val="10000"/>
              </a:spcBef>
              <a:buFont typeface="Wingdings" pitchFamily="96" charset="2"/>
              <a:buChar char="l"/>
              <a:defRPr/>
            </a:pPr>
            <a:r>
              <a:rPr lang="en-US" sz="3200" dirty="0">
                <a:solidFill>
                  <a:schemeClr val="folHlink"/>
                </a:solidFill>
                <a:latin typeface="Arial" charset="0"/>
              </a:rPr>
              <a:t>It also pays to develop a wide variety of general skills, particular those related to communication.</a:t>
            </a:r>
          </a:p>
        </p:txBody>
      </p:sp>
      <p:sp>
        <p:nvSpPr>
          <p:cNvPr id="130052" name="WordArt 4"/>
          <p:cNvSpPr>
            <a:spLocks noChangeArrowheads="1" noChangeShapeType="1" noTextEdit="1"/>
          </p:cNvSpPr>
          <p:nvPr/>
        </p:nvSpPr>
        <p:spPr bwMode="auto">
          <a:xfrm>
            <a:off x="1013460" y="4245927"/>
            <a:ext cx="5334000" cy="1179513"/>
          </a:xfrm>
          <a:prstGeom prst="rect">
            <a:avLst/>
          </a:prstGeom>
        </p:spPr>
        <p:txBody>
          <a:bodyPr wrap="none" fromWordArt="1">
            <a:prstTxWarp prst="textCascadeUp">
              <a:avLst>
                <a:gd name="adj" fmla="val 44444"/>
              </a:avLst>
            </a:prstTxWarp>
            <a:scene3d>
              <a:camera prst="legacyPerspectiveFront">
                <a:rot lat="20519997" lon="1080000" rev="0"/>
              </a:camera>
              <a:lightRig rig="legacyHarsh2" dir="b"/>
            </a:scene3d>
            <a:sp3d extrusionH="430200" prstMaterial="legacyMatte">
              <a:extrusionClr>
                <a:srgbClr val="FF6600"/>
              </a:extrusionClr>
              <a:contourClr>
                <a:srgbClr val="FFE701"/>
              </a:contourClr>
            </a:sp3d>
          </a:bodyPr>
          <a:lstStyle/>
          <a:p>
            <a:pPr algn="ctr"/>
            <a:r>
              <a:rPr lang="en-GB" sz="3600" kern="10" dirty="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  <a:latin typeface="Impact" panose="020B0806030902050204" pitchFamily="34" charset="0"/>
              </a:rPr>
              <a:t>Keep your options open...</a:t>
            </a:r>
          </a:p>
        </p:txBody>
      </p:sp>
    </p:spTree>
    <p:extLst>
      <p:ext uri="{BB962C8B-B14F-4D97-AF65-F5344CB8AC3E}">
        <p14:creationId xmlns:p14="http://schemas.microsoft.com/office/powerpoint/2010/main" val="18881338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30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30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1300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1300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300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300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30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0050" grpId="0"/>
      <p:bldP spid="130051" grpId="0" build="p"/>
      <p:bldP spid="130052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98" name="Rectangle 2"/>
          <p:cNvSpPr>
            <a:spLocks noGrp="1" noChangeArrowheads="1"/>
          </p:cNvSpPr>
          <p:nvPr>
            <p:ph type="title"/>
          </p:nvPr>
        </p:nvSpPr>
        <p:spPr>
          <a:xfrm>
            <a:off x="1493520" y="228600"/>
            <a:ext cx="8016240" cy="838200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en-US" sz="4600" dirty="0">
                <a:latin typeface="Arial" panose="020B0604020202020204" pitchFamily="34" charset="0"/>
                <a:cs typeface="Arial" panose="020B0604020202020204" pitchFamily="34" charset="0"/>
              </a:rPr>
              <a:t>Form meaningful networks!</a:t>
            </a:r>
          </a:p>
        </p:txBody>
      </p:sp>
      <p:sp>
        <p:nvSpPr>
          <p:cNvPr id="132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1066800"/>
            <a:ext cx="8473440" cy="5791200"/>
          </a:xfrm>
        </p:spPr>
        <p:txBody>
          <a:bodyPr>
            <a:normAutofit lnSpcReduction="10000"/>
          </a:bodyPr>
          <a:lstStyle/>
          <a:p>
            <a:pPr eaLnBrk="1" hangingPunct="1">
              <a:lnSpc>
                <a:spcPct val="90000"/>
              </a:lnSpc>
              <a:buFont typeface="Wingdings" pitchFamily="96" charset="2"/>
              <a:buChar char="l"/>
              <a:defRPr/>
            </a:pPr>
            <a:r>
              <a:rPr lang="en-US" sz="2400" dirty="0">
                <a:solidFill>
                  <a:schemeClr val="tx2"/>
                </a:solidFill>
                <a:latin typeface="Arial" charset="0"/>
              </a:rPr>
              <a:t>Check with people you know about career information.</a:t>
            </a:r>
          </a:p>
          <a:p>
            <a:pPr eaLnBrk="1" hangingPunct="1">
              <a:lnSpc>
                <a:spcPct val="90000"/>
              </a:lnSpc>
              <a:buFont typeface="Wingdings" pitchFamily="96" charset="2"/>
              <a:buChar char="l"/>
              <a:defRPr/>
            </a:pPr>
            <a:endParaRPr lang="en-US" sz="2400" dirty="0">
              <a:solidFill>
                <a:schemeClr val="tx2"/>
              </a:solidFill>
              <a:latin typeface="Arial" charset="0"/>
            </a:endParaRPr>
          </a:p>
          <a:p>
            <a:pPr eaLnBrk="1" hangingPunct="1">
              <a:lnSpc>
                <a:spcPct val="90000"/>
              </a:lnSpc>
              <a:buFont typeface="Wingdings" pitchFamily="96" charset="2"/>
              <a:buChar char="l"/>
              <a:defRPr/>
            </a:pPr>
            <a:r>
              <a:rPr lang="en-US" sz="2400" dirty="0">
                <a:solidFill>
                  <a:schemeClr val="tx2"/>
                </a:solidFill>
                <a:latin typeface="Arial" charset="0"/>
              </a:rPr>
              <a:t>Networking can lead to meeting someone who may be able to answer your questions about a specific career or company.</a:t>
            </a:r>
          </a:p>
          <a:p>
            <a:pPr eaLnBrk="1" hangingPunct="1">
              <a:lnSpc>
                <a:spcPct val="90000"/>
              </a:lnSpc>
              <a:buFont typeface="Wingdings" pitchFamily="96" charset="2"/>
              <a:buChar char="l"/>
              <a:defRPr/>
            </a:pPr>
            <a:endParaRPr lang="en-US" sz="2400" dirty="0">
              <a:solidFill>
                <a:schemeClr val="tx2"/>
              </a:solidFill>
              <a:latin typeface="Arial" charset="0"/>
            </a:endParaRPr>
          </a:p>
          <a:p>
            <a:pPr eaLnBrk="1" hangingPunct="1">
              <a:lnSpc>
                <a:spcPct val="90000"/>
              </a:lnSpc>
              <a:buFont typeface="Wingdings" pitchFamily="96" charset="2"/>
              <a:buChar char="l"/>
              <a:defRPr/>
            </a:pPr>
            <a:r>
              <a:rPr lang="en-US" sz="2400" dirty="0">
                <a:solidFill>
                  <a:schemeClr val="tx2"/>
                </a:solidFill>
                <a:latin typeface="Arial" charset="0"/>
              </a:rPr>
              <a:t>It is an effective way to learn about the type of training necessary for a particular position, what it took to get into the field, and the positive and negative aspects of the work.</a:t>
            </a:r>
          </a:p>
          <a:p>
            <a:pPr eaLnBrk="1" hangingPunct="1">
              <a:lnSpc>
                <a:spcPct val="90000"/>
              </a:lnSpc>
              <a:buFont typeface="Wingdings" pitchFamily="96" charset="2"/>
              <a:buChar char="l"/>
              <a:defRPr/>
            </a:pPr>
            <a:endParaRPr lang="en-US" sz="2400" dirty="0">
              <a:solidFill>
                <a:schemeClr val="tx2"/>
              </a:solidFill>
              <a:latin typeface="Arial" charset="0"/>
            </a:endParaRPr>
          </a:p>
          <a:p>
            <a:pPr eaLnBrk="1" hangingPunct="1">
              <a:lnSpc>
                <a:spcPct val="90000"/>
              </a:lnSpc>
              <a:buFont typeface="Wingdings" pitchFamily="96" charset="2"/>
              <a:buChar char="l"/>
              <a:defRPr/>
            </a:pPr>
            <a:r>
              <a:rPr lang="en-US" sz="2400" dirty="0">
                <a:solidFill>
                  <a:schemeClr val="tx2"/>
                </a:solidFill>
                <a:latin typeface="Arial" charset="0"/>
              </a:rPr>
              <a:t>More and</a:t>
            </a:r>
            <a:r>
              <a:rPr lang="en-US" sz="2400" dirty="0">
                <a:solidFill>
                  <a:schemeClr val="tx2"/>
                </a:solidFill>
                <a:latin typeface="Copperplate Gothic Light" pitchFamily="96" charset="0"/>
              </a:rPr>
              <a:t> </a:t>
            </a:r>
            <a:r>
              <a:rPr lang="en-US" sz="2400" dirty="0">
                <a:solidFill>
                  <a:schemeClr val="tx2"/>
                </a:solidFill>
                <a:latin typeface="Arial" charset="0"/>
              </a:rPr>
              <a:t>more professionals are active on online networks such as LinkedIn.com.  </a:t>
            </a:r>
          </a:p>
          <a:p>
            <a:pPr eaLnBrk="1" hangingPunct="1">
              <a:lnSpc>
                <a:spcPct val="90000"/>
              </a:lnSpc>
              <a:buFont typeface="Wingdings" pitchFamily="96" charset="2"/>
              <a:buChar char="l"/>
              <a:defRPr/>
            </a:pPr>
            <a:endParaRPr lang="en-US" sz="2400" dirty="0">
              <a:solidFill>
                <a:schemeClr val="tx2"/>
              </a:solidFill>
              <a:latin typeface="Arial" charset="0"/>
            </a:endParaRPr>
          </a:p>
          <a:p>
            <a:pPr eaLnBrk="1" hangingPunct="1">
              <a:lnSpc>
                <a:spcPct val="90000"/>
              </a:lnSpc>
              <a:buFont typeface="Wingdings" pitchFamily="96" charset="2"/>
              <a:buChar char="l"/>
              <a:defRPr/>
            </a:pPr>
            <a:r>
              <a:rPr lang="en-US" sz="2400" dirty="0">
                <a:solidFill>
                  <a:schemeClr val="tx2"/>
                </a:solidFill>
                <a:latin typeface="Arial" charset="0"/>
              </a:rPr>
              <a:t>Some professionals even use Facebook to get in touch with others in their field…as well as research potential candidates.  </a:t>
            </a:r>
            <a:endParaRPr lang="en-US" sz="2400" dirty="0">
              <a:solidFill>
                <a:schemeClr val="tx2"/>
              </a:solidFill>
              <a:latin typeface="Copperplate Gothic Light" pitchFamily="96" charset="0"/>
            </a:endParaRPr>
          </a:p>
        </p:txBody>
      </p:sp>
      <p:pic>
        <p:nvPicPr>
          <p:cNvPr id="14340" name="Picture 6" descr="LinkedIn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78240" y="929640"/>
            <a:ext cx="2895600" cy="808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2" name="Picture 9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652" t="17824" r="77043" b="75926"/>
          <a:stretch>
            <a:fillRect/>
          </a:stretch>
        </p:blipFill>
        <p:spPr bwMode="auto">
          <a:xfrm>
            <a:off x="8625840" y="4130041"/>
            <a:ext cx="2667000" cy="1108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337879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20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20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32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32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32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32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32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32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32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32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32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32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0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320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320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320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09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3209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3209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3209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2098" grpId="0"/>
      <p:bldP spid="132099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409A3D-1520-6CA0-C172-B90DB193E4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Outline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4CF9029-34F2-D672-6E56-485998635B1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 fontScale="92500" lnSpcReduction="10000"/>
          </a:bodyPr>
          <a:lstStyle/>
          <a:p>
            <a:r>
              <a:rPr lang="en-US" sz="3600" dirty="0">
                <a:ea typeface="Calibri"/>
                <a:cs typeface="Calibri"/>
              </a:rPr>
              <a:t>Introduction</a:t>
            </a:r>
          </a:p>
          <a:p>
            <a:r>
              <a:rPr lang="en-US" sz="3600" dirty="0">
                <a:ea typeface="Calibri"/>
                <a:cs typeface="Calibri"/>
              </a:rPr>
              <a:t>Biblical Perspective of Careers</a:t>
            </a:r>
            <a:endParaRPr lang="en-US" dirty="0"/>
          </a:p>
          <a:p>
            <a:r>
              <a:rPr lang="en-US" sz="3600" dirty="0">
                <a:ea typeface="Calibri"/>
                <a:cs typeface="Calibri"/>
              </a:rPr>
              <a:t>Career Choices</a:t>
            </a:r>
          </a:p>
          <a:p>
            <a:r>
              <a:rPr lang="en-US" sz="3600" dirty="0">
                <a:ea typeface="Calibri"/>
                <a:cs typeface="Calibri"/>
              </a:rPr>
              <a:t>Principles of Career Choices and Management</a:t>
            </a:r>
          </a:p>
          <a:p>
            <a:r>
              <a:rPr lang="en-US" sz="3600" dirty="0">
                <a:ea typeface="Calibri"/>
                <a:cs typeface="Calibri"/>
              </a:rPr>
              <a:t>Practical Considerations</a:t>
            </a:r>
          </a:p>
          <a:p>
            <a:r>
              <a:rPr lang="en-US" sz="3600">
                <a:ea typeface="Calibri"/>
                <a:cs typeface="Calibri"/>
              </a:rPr>
              <a:t>Applying for University Programs</a:t>
            </a:r>
          </a:p>
          <a:p>
            <a:r>
              <a:rPr lang="en-US" sz="3600" dirty="0">
                <a:ea typeface="Calibri"/>
                <a:cs typeface="Calibri"/>
              </a:rPr>
              <a:t>Key facts</a:t>
            </a:r>
            <a:endParaRPr lang="en-US" dirty="0"/>
          </a:p>
          <a:p>
            <a:r>
              <a:rPr lang="en-US" sz="3600" dirty="0">
                <a:ea typeface="Calibri"/>
                <a:cs typeface="Calibri"/>
              </a:rPr>
              <a:t>Conclusion</a:t>
            </a:r>
          </a:p>
          <a:p>
            <a:pPr marL="0" indent="0">
              <a:buNone/>
            </a:pPr>
            <a:endParaRPr lang="en-GB" dirty="0">
              <a:ea typeface="Calibri"/>
              <a:cs typeface="Calibri"/>
            </a:endParaRPr>
          </a:p>
          <a:p>
            <a:endParaRPr lang="en-GB" dirty="0">
              <a:ea typeface="Calibri"/>
              <a:cs typeface="Calibri"/>
            </a:endParaRPr>
          </a:p>
          <a:p>
            <a:endParaRPr lang="en-GB" dirty="0">
              <a:ea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62261743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>
          <a:xfrm>
            <a:off x="1493520" y="76200"/>
            <a:ext cx="780288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Assess Your Skills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179320" y="1219200"/>
            <a:ext cx="8183880" cy="5425440"/>
          </a:xfrm>
        </p:spPr>
        <p:txBody>
          <a:bodyPr>
            <a:normAutofit/>
          </a:bodyPr>
          <a:lstStyle/>
          <a:p>
            <a:pPr eaLnBrk="1" hangingPunct="1">
              <a:lnSpc>
                <a:spcPct val="80000"/>
              </a:lnSpc>
              <a:buSzTx/>
              <a:buFont typeface="Wingdings" pitchFamily="96" charset="2"/>
              <a:buChar char="þ"/>
              <a:defRPr/>
            </a:pPr>
            <a:r>
              <a:rPr lang="en-US" sz="32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Academic Strengths</a:t>
            </a:r>
          </a:p>
          <a:p>
            <a:pPr lvl="1" eaLnBrk="1" hangingPunct="1">
              <a:lnSpc>
                <a:spcPct val="80000"/>
              </a:lnSpc>
              <a:spcBef>
                <a:spcPct val="10000"/>
              </a:spcBef>
              <a:buFont typeface="Wingdings" pitchFamily="96" charset="2"/>
              <a:buChar char="q"/>
              <a:defRPr/>
            </a:pPr>
            <a:r>
              <a:rPr lang="en-US" sz="28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Reading, Writing, Speaking, and Listening</a:t>
            </a:r>
          </a:p>
          <a:p>
            <a:pPr lvl="1" eaLnBrk="1" hangingPunct="1">
              <a:lnSpc>
                <a:spcPct val="80000"/>
              </a:lnSpc>
              <a:spcBef>
                <a:spcPct val="10000"/>
              </a:spcBef>
              <a:buFont typeface="Wingdings" pitchFamily="96" charset="2"/>
              <a:buChar char="q"/>
              <a:defRPr/>
            </a:pPr>
            <a:r>
              <a:rPr lang="en-US" sz="28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Math</a:t>
            </a:r>
          </a:p>
          <a:p>
            <a:pPr lvl="1" eaLnBrk="1" hangingPunct="1">
              <a:lnSpc>
                <a:spcPct val="80000"/>
              </a:lnSpc>
              <a:spcBef>
                <a:spcPct val="10000"/>
              </a:spcBef>
              <a:buFont typeface="Wingdings" pitchFamily="96" charset="2"/>
              <a:buChar char="q"/>
              <a:defRPr/>
            </a:pPr>
            <a:r>
              <a:rPr lang="en-US" sz="28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Creative Thinking</a:t>
            </a:r>
          </a:p>
          <a:p>
            <a:pPr lvl="1" eaLnBrk="1" hangingPunct="1">
              <a:lnSpc>
                <a:spcPct val="80000"/>
              </a:lnSpc>
              <a:spcBef>
                <a:spcPct val="10000"/>
              </a:spcBef>
              <a:buFont typeface="Wingdings" pitchFamily="96" charset="2"/>
              <a:buChar char="q"/>
              <a:defRPr/>
            </a:pPr>
            <a:r>
              <a:rPr lang="en-US" sz="28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Problem Solving and Decision Making</a:t>
            </a:r>
          </a:p>
          <a:p>
            <a:pPr eaLnBrk="1" hangingPunct="1">
              <a:lnSpc>
                <a:spcPct val="80000"/>
              </a:lnSpc>
              <a:buSzTx/>
              <a:buFont typeface="Wingdings" pitchFamily="96" charset="2"/>
              <a:buChar char="þ"/>
              <a:defRPr/>
            </a:pPr>
            <a:endParaRPr lang="en-US" sz="32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lnSpc>
                <a:spcPct val="80000"/>
              </a:lnSpc>
              <a:buSzTx/>
              <a:buFont typeface="Wingdings" pitchFamily="96" charset="2"/>
              <a:buChar char="þ"/>
              <a:defRPr/>
            </a:pPr>
            <a:r>
              <a:rPr lang="en-US" sz="32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Personal Qualities</a:t>
            </a:r>
          </a:p>
          <a:p>
            <a:pPr lvl="1" eaLnBrk="1" hangingPunct="1">
              <a:lnSpc>
                <a:spcPct val="80000"/>
              </a:lnSpc>
              <a:spcBef>
                <a:spcPct val="10000"/>
              </a:spcBef>
              <a:buFont typeface="Wingdings" pitchFamily="96" charset="2"/>
              <a:buChar char="q"/>
              <a:defRPr/>
            </a:pPr>
            <a:r>
              <a:rPr lang="en-US" sz="28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Self-Esteem, Self-Management, Responsibility</a:t>
            </a:r>
          </a:p>
          <a:p>
            <a:pPr eaLnBrk="1" hangingPunct="1">
              <a:lnSpc>
                <a:spcPct val="80000"/>
              </a:lnSpc>
              <a:buSzTx/>
              <a:buFont typeface="Wingdings" pitchFamily="96" charset="2"/>
              <a:buChar char="þ"/>
              <a:defRPr/>
            </a:pPr>
            <a:endParaRPr lang="en-US" sz="32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lnSpc>
                <a:spcPct val="80000"/>
              </a:lnSpc>
              <a:buSzTx/>
              <a:buFont typeface="Wingdings" pitchFamily="96" charset="2"/>
              <a:buChar char="þ"/>
              <a:defRPr/>
            </a:pPr>
            <a:r>
              <a:rPr lang="en-US" sz="32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People Skills</a:t>
            </a:r>
          </a:p>
          <a:p>
            <a:pPr lvl="1" eaLnBrk="1" hangingPunct="1">
              <a:lnSpc>
                <a:spcPct val="80000"/>
              </a:lnSpc>
              <a:buFont typeface="Wingdings" pitchFamily="96" charset="2"/>
              <a:buChar char="q"/>
              <a:defRPr/>
            </a:pPr>
            <a:r>
              <a:rPr lang="en-US" sz="28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Social, Negotiation, Leadership, Teamwork</a:t>
            </a:r>
          </a:p>
          <a:p>
            <a:pPr lvl="1" eaLnBrk="1" hangingPunct="1">
              <a:lnSpc>
                <a:spcPct val="80000"/>
              </a:lnSpc>
              <a:buFont typeface="Wingdings" pitchFamily="96" charset="2"/>
              <a:buChar char="l"/>
              <a:defRPr/>
            </a:pPr>
            <a:endParaRPr lang="en-US" sz="28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050480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45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24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24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245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245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245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245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1000" fill="hold"/>
                                        <p:tgtEl>
                                          <p:spTgt spid="245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245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1000" fill="hold"/>
                                        <p:tgtEl>
                                          <p:spTgt spid="245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1000" fill="hold"/>
                                        <p:tgtEl>
                                          <p:spTgt spid="245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1000" fill="hold"/>
                                        <p:tgtEl>
                                          <p:spTgt spid="2457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1000" fill="hold"/>
                                        <p:tgtEl>
                                          <p:spTgt spid="2457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1000" fill="hold"/>
                                        <p:tgtEl>
                                          <p:spTgt spid="2457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1000" fill="hold"/>
                                        <p:tgtEl>
                                          <p:spTgt spid="2457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 nodeType="clickPar">
                      <p:stCondLst>
                        <p:cond delay="indefinite"/>
                      </p:stCondLst>
                      <p:childTnLst>
                        <p:par>
                          <p:cTn id="5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1000" fill="hold"/>
                                        <p:tgtEl>
                                          <p:spTgt spid="2457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1000" fill="hold"/>
                                        <p:tgtEl>
                                          <p:spTgt spid="2457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 nodeType="clickPar">
                      <p:stCondLst>
                        <p:cond delay="indefinite"/>
                      </p:stCondLst>
                      <p:childTnLst>
                        <p:par>
                          <p:cTn id="5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8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1000" fill="hold"/>
                                        <p:tgtEl>
                                          <p:spTgt spid="2457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1000" fill="hold"/>
                                        <p:tgtEl>
                                          <p:spTgt spid="2457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78" grpId="0"/>
      <p:bldP spid="24579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90" name="Rectangle 6"/>
          <p:cNvSpPr>
            <a:spLocks noGrp="1" noChangeArrowheads="1"/>
          </p:cNvSpPr>
          <p:nvPr>
            <p:ph type="title"/>
          </p:nvPr>
        </p:nvSpPr>
        <p:spPr>
          <a:xfrm>
            <a:off x="3048000" y="307976"/>
            <a:ext cx="6324600" cy="987425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Getting Experience</a:t>
            </a:r>
          </a:p>
        </p:txBody>
      </p:sp>
      <p:sp>
        <p:nvSpPr>
          <p:cNvPr id="1638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173480" y="1295401"/>
            <a:ext cx="6065520" cy="4530725"/>
          </a:xfrm>
        </p:spPr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  <a:buFont typeface="Wingdings" pitchFamily="96" charset="2"/>
              <a:buChar char="l"/>
              <a:defRPr/>
            </a:pPr>
            <a:r>
              <a:rPr lang="en-US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Volunteer or service learning</a:t>
            </a:r>
          </a:p>
          <a:p>
            <a:pPr eaLnBrk="1" hangingPunct="1">
              <a:lnSpc>
                <a:spcPct val="90000"/>
              </a:lnSpc>
              <a:buFont typeface="Wingdings" pitchFamily="96" charset="2"/>
              <a:buChar char="l"/>
              <a:defRPr/>
            </a:pPr>
            <a:r>
              <a:rPr lang="en-US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Study abroad</a:t>
            </a:r>
          </a:p>
          <a:p>
            <a:pPr eaLnBrk="1" hangingPunct="1">
              <a:lnSpc>
                <a:spcPct val="90000"/>
              </a:lnSpc>
              <a:buFont typeface="Wingdings" pitchFamily="96" charset="2"/>
              <a:buChar char="l"/>
              <a:defRPr/>
            </a:pPr>
            <a:r>
              <a:rPr lang="en-US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Internships</a:t>
            </a:r>
          </a:p>
          <a:p>
            <a:pPr eaLnBrk="1" hangingPunct="1">
              <a:lnSpc>
                <a:spcPct val="90000"/>
              </a:lnSpc>
              <a:buFont typeface="Wingdings" pitchFamily="96" charset="2"/>
              <a:buChar char="l"/>
              <a:defRPr/>
            </a:pPr>
            <a:r>
              <a:rPr lang="en-US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Student projects/competitions</a:t>
            </a:r>
          </a:p>
          <a:p>
            <a:pPr eaLnBrk="1" hangingPunct="1">
              <a:lnSpc>
                <a:spcPct val="90000"/>
              </a:lnSpc>
              <a:buFont typeface="Wingdings" pitchFamily="96" charset="2"/>
              <a:buChar char="l"/>
              <a:defRPr/>
            </a:pPr>
            <a:r>
              <a:rPr lang="en-US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Research</a:t>
            </a:r>
          </a:p>
          <a:p>
            <a:pPr eaLnBrk="1" hangingPunct="1">
              <a:lnSpc>
                <a:spcPct val="90000"/>
              </a:lnSpc>
              <a:buFont typeface="Wingdings" pitchFamily="96" charset="2"/>
              <a:buChar char="l"/>
              <a:defRPr/>
            </a:pPr>
            <a:r>
              <a:rPr lang="en-US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On-the-job training</a:t>
            </a:r>
          </a:p>
          <a:p>
            <a:pPr eaLnBrk="1" hangingPunct="1">
              <a:lnSpc>
                <a:spcPct val="90000"/>
              </a:lnSpc>
              <a:buFont typeface="Wingdings" pitchFamily="96" charset="2"/>
              <a:buChar char="l"/>
              <a:defRPr/>
            </a:pPr>
            <a:r>
              <a:rPr lang="en-US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Apprenticeships</a:t>
            </a:r>
          </a:p>
        </p:txBody>
      </p:sp>
      <p:sp>
        <p:nvSpPr>
          <p:cNvPr id="16392" name="WordArt 8"/>
          <p:cNvSpPr>
            <a:spLocks noChangeArrowheads="1" noChangeShapeType="1" noTextEdit="1"/>
          </p:cNvSpPr>
          <p:nvPr/>
        </p:nvSpPr>
        <p:spPr bwMode="auto">
          <a:xfrm>
            <a:off x="2590800" y="6096000"/>
            <a:ext cx="7315200" cy="762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GB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</a:rPr>
              <a:t>Nothing teaches like experience.</a:t>
            </a:r>
          </a:p>
        </p:txBody>
      </p:sp>
    </p:spTree>
    <p:extLst>
      <p:ext uri="{BB962C8B-B14F-4D97-AF65-F5344CB8AC3E}">
        <p14:creationId xmlns:p14="http://schemas.microsoft.com/office/powerpoint/2010/main" val="33018727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63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3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63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63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63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63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638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638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638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638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638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638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638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638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638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638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638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638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638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638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1638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 nodeType="clickPar">
                      <p:stCondLst>
                        <p:cond delay="indefinite"/>
                      </p:stCondLst>
                      <p:childTnLst>
                        <p:par>
                          <p:cTn id="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4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638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638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1638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63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63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163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90" grpId="0"/>
      <p:bldP spid="16386" grpId="0" build="p"/>
      <p:bldP spid="16392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>
          <a:xfrm>
            <a:off x="3352800" y="0"/>
            <a:ext cx="5486400" cy="911225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Research the Job</a:t>
            </a:r>
          </a:p>
        </p:txBody>
      </p:sp>
      <p:sp>
        <p:nvSpPr>
          <p:cNvPr id="409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77240" y="1143000"/>
            <a:ext cx="7528560" cy="5577840"/>
          </a:xfrm>
        </p:spPr>
        <p:txBody>
          <a:bodyPr>
            <a:normAutofit/>
          </a:bodyPr>
          <a:lstStyle/>
          <a:p>
            <a:pPr eaLnBrk="1" hangingPunct="1">
              <a:lnSpc>
                <a:spcPct val="80000"/>
              </a:lnSpc>
              <a:buFont typeface="Wingdings" pitchFamily="96" charset="2"/>
              <a:buChar char="l"/>
              <a:defRPr/>
            </a:pPr>
            <a:r>
              <a:rPr lang="en-US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Identify the skills and experience necessary to perform the job you want.</a:t>
            </a:r>
          </a:p>
          <a:p>
            <a:pPr eaLnBrk="1" hangingPunct="1">
              <a:lnSpc>
                <a:spcPct val="80000"/>
              </a:lnSpc>
              <a:buFont typeface="Wingdings" pitchFamily="96" charset="2"/>
              <a:buChar char="l"/>
              <a:defRPr/>
            </a:pPr>
            <a:endParaRPr lang="en-US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lnSpc>
                <a:spcPct val="80000"/>
              </a:lnSpc>
              <a:buFont typeface="Wingdings" pitchFamily="96" charset="2"/>
              <a:buChar char="l"/>
              <a:defRPr/>
            </a:pPr>
            <a:r>
              <a:rPr lang="en-US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Determine the general requirements of the job.</a:t>
            </a:r>
          </a:p>
          <a:p>
            <a:pPr eaLnBrk="1" hangingPunct="1">
              <a:lnSpc>
                <a:spcPct val="80000"/>
              </a:lnSpc>
              <a:buFont typeface="Wingdings" pitchFamily="96" charset="2"/>
              <a:buChar char="l"/>
              <a:defRPr/>
            </a:pPr>
            <a:endParaRPr lang="en-US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lnSpc>
                <a:spcPct val="80000"/>
              </a:lnSpc>
              <a:buFont typeface="Wingdings" pitchFamily="96" charset="2"/>
              <a:buChar char="l"/>
              <a:defRPr/>
            </a:pPr>
            <a:r>
              <a:rPr lang="en-US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Learn about the day-to-day tasks and responsibilities.</a:t>
            </a:r>
          </a:p>
          <a:p>
            <a:pPr eaLnBrk="1" hangingPunct="1">
              <a:lnSpc>
                <a:spcPct val="80000"/>
              </a:lnSpc>
              <a:buFont typeface="Wingdings" pitchFamily="96" charset="2"/>
              <a:buChar char="l"/>
              <a:defRPr/>
            </a:pPr>
            <a:endParaRPr lang="en-US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lnSpc>
                <a:spcPct val="80000"/>
              </a:lnSpc>
              <a:buFont typeface="Wingdings" pitchFamily="96" charset="2"/>
              <a:buChar char="l"/>
              <a:defRPr/>
            </a:pPr>
            <a:r>
              <a:rPr lang="en-US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Research the company and employer.</a:t>
            </a:r>
          </a:p>
          <a:p>
            <a:pPr eaLnBrk="1" hangingPunct="1">
              <a:lnSpc>
                <a:spcPct val="80000"/>
              </a:lnSpc>
              <a:buFont typeface="Wingdings" pitchFamily="96" charset="2"/>
              <a:buChar char="l"/>
              <a:defRPr/>
            </a:pPr>
            <a:r>
              <a:rPr lang="en-US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Determine the company’s philosophy.</a:t>
            </a:r>
          </a:p>
          <a:p>
            <a:pPr eaLnBrk="1" hangingPunct="1">
              <a:lnSpc>
                <a:spcPct val="80000"/>
              </a:lnSpc>
              <a:buFont typeface="Wingdings" pitchFamily="96" charset="2"/>
              <a:buChar char="l"/>
              <a:defRPr/>
            </a:pPr>
            <a:r>
              <a:rPr lang="en-US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more you know about the job, the stronger the candidate you will become.</a:t>
            </a:r>
          </a:p>
        </p:txBody>
      </p:sp>
      <p:pic>
        <p:nvPicPr>
          <p:cNvPr id="40967" name="Picture 7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56FF13"/>
              </a:clrFrom>
              <a:clrTo>
                <a:srgbClr val="56FF13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8201" y="2971801"/>
            <a:ext cx="1884363" cy="3495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68" name="AutoShape 8"/>
          <p:cNvSpPr>
            <a:spLocks noChangeArrowheads="1"/>
          </p:cNvSpPr>
          <p:nvPr/>
        </p:nvSpPr>
        <p:spPr bwMode="auto">
          <a:xfrm>
            <a:off x="8534400" y="1447800"/>
            <a:ext cx="1905000" cy="1447800"/>
          </a:xfrm>
          <a:prstGeom prst="wedgeRoundRectCallout">
            <a:avLst>
              <a:gd name="adj1" fmla="val 3167"/>
              <a:gd name="adj2" fmla="val 77852"/>
              <a:gd name="adj3" fmla="val 16667"/>
            </a:avLst>
          </a:prstGeom>
          <a:solidFill>
            <a:schemeClr val="tx2"/>
          </a:solidFill>
          <a:ln w="9525">
            <a:solidFill>
              <a:schemeClr val="bg2"/>
            </a:solidFill>
            <a:miter lim="800000"/>
            <a:headEnd/>
            <a:tailEnd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/>
            <a:r>
              <a:rPr lang="en-US" altLang="en-US" sz="2400">
                <a:solidFill>
                  <a:schemeClr val="bg1"/>
                </a:solidFill>
              </a:rPr>
              <a:t>How big will my office be?</a:t>
            </a:r>
          </a:p>
        </p:txBody>
      </p:sp>
    </p:spTree>
    <p:extLst>
      <p:ext uri="{BB962C8B-B14F-4D97-AF65-F5344CB8AC3E}">
        <p14:creationId xmlns:p14="http://schemas.microsoft.com/office/powerpoint/2010/main" val="40494173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09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09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409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409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409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409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409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409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4096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4096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1000" fill="hold"/>
                                        <p:tgtEl>
                                          <p:spTgt spid="4096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1000" fill="hold"/>
                                        <p:tgtEl>
                                          <p:spTgt spid="4096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1000" fill="hold"/>
                                        <p:tgtEl>
                                          <p:spTgt spid="4096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1000" fill="hold"/>
                                        <p:tgtEl>
                                          <p:spTgt spid="4096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9" dur="500"/>
                                        <p:tgtEl>
                                          <p:spTgt spid="409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2" dur="500"/>
                                        <p:tgtEl>
                                          <p:spTgt spid="409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62" grpId="0"/>
      <p:bldP spid="40963" grpId="0" build="p"/>
      <p:bldP spid="40968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>
                <a:solidFill>
                  <a:srgbClr val="0070C0"/>
                </a:solidFill>
              </a:rPr>
              <a:t>What practical things can help you succeed</a:t>
            </a:r>
            <a:endParaRPr lang="en-GB" dirty="0">
              <a:solidFill>
                <a:srgbClr val="0070C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 sz="3600" dirty="0"/>
              <a:t>Set goals</a:t>
            </a:r>
          </a:p>
          <a:p>
            <a:r>
              <a:rPr lang="en-US" sz="3600" dirty="0"/>
              <a:t>Work towards goals</a:t>
            </a:r>
          </a:p>
          <a:p>
            <a:r>
              <a:rPr lang="en-US" sz="3600" dirty="0"/>
              <a:t>Consult relevant people</a:t>
            </a:r>
          </a:p>
          <a:p>
            <a:r>
              <a:rPr lang="en-US" sz="3600" dirty="0"/>
              <a:t>Work hard</a:t>
            </a:r>
          </a:p>
          <a:p>
            <a:r>
              <a:rPr lang="en-US" sz="3600" dirty="0">
                <a:ea typeface="Calibri"/>
                <a:cs typeface="Calibri"/>
              </a:rPr>
              <a:t>Be contented</a:t>
            </a:r>
            <a:endParaRPr lang="en-US" sz="3600" dirty="0"/>
          </a:p>
          <a:p>
            <a:r>
              <a:rPr lang="en-US" sz="3600" dirty="0">
                <a:ea typeface="Calibri"/>
                <a:cs typeface="Calibri"/>
              </a:rPr>
              <a:t>Time management</a:t>
            </a:r>
            <a:endParaRPr lang="en-US" sz="3600" dirty="0"/>
          </a:p>
          <a:p>
            <a:r>
              <a:rPr lang="en-US" sz="3600" dirty="0"/>
              <a:t>Good Character – treat yourself and others well</a:t>
            </a:r>
          </a:p>
          <a:p>
            <a:endParaRPr lang="en-GB" sz="3600" dirty="0"/>
          </a:p>
        </p:txBody>
      </p:sp>
    </p:spTree>
    <p:extLst>
      <p:ext uri="{BB962C8B-B14F-4D97-AF65-F5344CB8AC3E}">
        <p14:creationId xmlns:p14="http://schemas.microsoft.com/office/powerpoint/2010/main" val="408856902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1B70CE-8B96-9C0C-A326-BEDEAEFD51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" y="1967266"/>
            <a:ext cx="2743200" cy="2547257"/>
          </a:xfrm>
          <a:noFill/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36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Time Management Matrix</a:t>
            </a:r>
          </a:p>
        </p:txBody>
      </p:sp>
      <p:pic>
        <p:nvPicPr>
          <p:cNvPr id="2054" name="Picture 6" descr="What is the time management matrix and how to do you use it? | Vault-ERP">
            <a:extLst>
              <a:ext uri="{FF2B5EF4-FFF2-40B4-BE49-F238E27FC236}">
                <a16:creationId xmlns:a16="http://schemas.microsoft.com/office/drawing/2014/main" id="{B79AC955-0912-0808-1D53-C9D98B65BA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938840" y="1491349"/>
            <a:ext cx="6780700" cy="45261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3D3161CB-7D53-9FC5-4285-F50FFEB84146}"/>
              </a:ext>
            </a:extLst>
          </p:cNvPr>
          <p:cNvSpPr txBox="1"/>
          <p:nvPr/>
        </p:nvSpPr>
        <p:spPr>
          <a:xfrm>
            <a:off x="755367" y="146838"/>
            <a:ext cx="10230152" cy="83099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4800" b="1" dirty="0">
                <a:ea typeface="Calibri"/>
                <a:cs typeface="Calibri"/>
              </a:rPr>
              <a:t>Time Management</a:t>
            </a:r>
            <a:endParaRPr lang="en-US" sz="4800" b="1" dirty="0" err="1"/>
          </a:p>
        </p:txBody>
      </p:sp>
    </p:spTree>
    <p:extLst>
      <p:ext uri="{BB962C8B-B14F-4D97-AF65-F5344CB8AC3E}">
        <p14:creationId xmlns:p14="http://schemas.microsoft.com/office/powerpoint/2010/main" val="190711911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1B70CE-8B96-9C0C-A326-BEDEAEFD51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2074363"/>
            <a:ext cx="2752354" cy="2709275"/>
          </a:xfrm>
          <a:prstGeom prst="ellipse">
            <a:avLst/>
          </a:prstGeom>
          <a:solidFill>
            <a:srgbClr val="262626"/>
          </a:solidFill>
          <a:ln w="174625" cmpd="thinThick">
            <a:solidFill>
              <a:srgbClr val="262626"/>
            </a:solidFill>
          </a:ln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24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Time management Matrix</a:t>
            </a:r>
          </a:p>
        </p:txBody>
      </p:sp>
      <p:pic>
        <p:nvPicPr>
          <p:cNvPr id="2052" name="Picture 4" descr="Explaining the Time Management Matrix">
            <a:extLst>
              <a:ext uri="{FF2B5EF4-FFF2-40B4-BE49-F238E27FC236}">
                <a16:creationId xmlns:a16="http://schemas.microsoft.com/office/drawing/2014/main" id="{CB796E7A-4370-F658-762F-9CF411F702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588991" y="537210"/>
            <a:ext cx="8630294" cy="59550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6876514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13589CD3-D4E7-435D-CB78-4FDAF442B1FD}"/>
              </a:ext>
            </a:extLst>
          </p:cNvPr>
          <p:cNvSpPr txBox="1"/>
          <p:nvPr/>
        </p:nvSpPr>
        <p:spPr>
          <a:xfrm>
            <a:off x="-55" y="481570"/>
            <a:ext cx="4221414" cy="626670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>
              <a:lnSpc>
                <a:spcPct val="90000"/>
              </a:lnSpc>
              <a:spcBef>
                <a:spcPct val="50000"/>
              </a:spcBef>
            </a:pPr>
            <a:r>
              <a:rPr lang="en-US" altLang="en-US" sz="2400" b="1" dirty="0"/>
              <a:t>Exercise</a:t>
            </a:r>
          </a:p>
          <a:p>
            <a:pPr indent="-228600">
              <a:lnSpc>
                <a:spcPct val="90000"/>
              </a:lnSpc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lang="en-US" altLang="en-US" sz="2400" dirty="0"/>
              <a:t>List personal activities that should go in box 1, 2, 3 and 4.</a:t>
            </a:r>
          </a:p>
          <a:p>
            <a:pPr indent="-228600">
              <a:lnSpc>
                <a:spcPct val="90000"/>
              </a:lnSpc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lang="en-US" altLang="en-US" sz="2400" dirty="0"/>
              <a:t>What are the barriers and motivations you face in allocating time and energy for these activities?  </a:t>
            </a:r>
          </a:p>
          <a:p>
            <a:pPr indent="-228600">
              <a:lnSpc>
                <a:spcPct val="90000"/>
              </a:lnSpc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lang="en-US" altLang="en-US" sz="2400" dirty="0"/>
              <a:t>Which box will you focus on most</a:t>
            </a:r>
          </a:p>
          <a:p>
            <a:pPr indent="-228600">
              <a:lnSpc>
                <a:spcPct val="90000"/>
              </a:lnSpc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lang="en-US" altLang="en-US" sz="2400" dirty="0"/>
              <a:t>How will you overcome them?</a:t>
            </a:r>
          </a:p>
          <a:p>
            <a:pPr indent="-228600">
              <a:lnSpc>
                <a:spcPct val="90000"/>
              </a:lnSpc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lang="en-US" altLang="en-US" sz="2400" dirty="0">
                <a:ea typeface="Calibri" panose="020F0502020204030204"/>
                <a:cs typeface="Calibri" panose="020F0502020204030204"/>
              </a:rPr>
              <a:t>Discuss with someone</a:t>
            </a:r>
          </a:p>
        </p:txBody>
      </p:sp>
      <p:pic>
        <p:nvPicPr>
          <p:cNvPr id="2050" name="Picture 2" descr="Time Management Matrix. Definitions &amp; Examples. March 2024">
            <a:extLst>
              <a:ext uri="{FF2B5EF4-FFF2-40B4-BE49-F238E27FC236}">
                <a16:creationId xmlns:a16="http://schemas.microsoft.com/office/drawing/2014/main" id="{AB80AB7E-57DF-45C6-5663-11A52ADC1BC4}"/>
              </a:ext>
            </a:extLst>
          </p:cNvPr>
          <p:cNvPicPr>
            <a:picLocks noGrp="1" noChangeAspect="1" noChangeArrowheads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490953" y="267547"/>
            <a:ext cx="7689006" cy="65963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6954814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6CA0A9-940B-17E4-292F-724BA231D7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9009" y="502400"/>
            <a:ext cx="3367171" cy="1818064"/>
          </a:xfrm>
        </p:spPr>
        <p:txBody>
          <a:bodyPr>
            <a:normAutofit/>
          </a:bodyPr>
          <a:lstStyle/>
          <a:p>
            <a:pPr algn="ctr"/>
            <a:r>
              <a:rPr lang="en-GB" sz="2800" dirty="0"/>
              <a:t>Career- Spiritual Life Balance</a:t>
            </a:r>
          </a:p>
        </p:txBody>
      </p:sp>
      <p:pic>
        <p:nvPicPr>
          <p:cNvPr id="1028" name="Picture 4" descr="The balance of life - TheDailyGuardian">
            <a:extLst>
              <a:ext uri="{FF2B5EF4-FFF2-40B4-BE49-F238E27FC236}">
                <a16:creationId xmlns:a16="http://schemas.microsoft.com/office/drawing/2014/main" id="{90D23104-F9DB-5E79-1E7B-CC6BB890CD3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380" b="22306"/>
          <a:stretch/>
        </p:blipFill>
        <p:spPr bwMode="auto">
          <a:xfrm>
            <a:off x="4555236" y="6"/>
            <a:ext cx="7636763" cy="27627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Wellness — Full Gestalt">
            <a:extLst>
              <a:ext uri="{FF2B5EF4-FFF2-40B4-BE49-F238E27FC236}">
                <a16:creationId xmlns:a16="http://schemas.microsoft.com/office/drawing/2014/main" id="{EDC663F4-3D41-2B8B-5642-73A334AD2DE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157" r="-4" b="4974"/>
          <a:stretch/>
        </p:blipFill>
        <p:spPr bwMode="auto">
          <a:xfrm>
            <a:off x="-1" y="2826737"/>
            <a:ext cx="4565779" cy="40312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E8F6754-6F9F-4FAA-3678-6D1537707ED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65751" y="3132971"/>
            <a:ext cx="7079741" cy="3418794"/>
          </a:xfrm>
        </p:spPr>
        <p:txBody>
          <a:bodyPr anchor="ctr">
            <a:normAutofit/>
          </a:bodyPr>
          <a:lstStyle/>
          <a:p>
            <a:r>
              <a:rPr lang="en-GB" sz="2400" dirty="0"/>
              <a:t>Knowledge gained must be linked to our calling and life purpose</a:t>
            </a:r>
          </a:p>
          <a:p>
            <a:r>
              <a:rPr lang="en-GB" sz="2400" dirty="0"/>
              <a:t>Career success without Christ is fruitless</a:t>
            </a:r>
            <a:endParaRPr lang="en-GB" sz="2400" dirty="0">
              <a:ea typeface="Calibri"/>
              <a:cs typeface="Calibri"/>
            </a:endParaRPr>
          </a:p>
          <a:p>
            <a:r>
              <a:rPr lang="en-GB" sz="2400" dirty="0"/>
              <a:t>Successful believers cannot be salt and light without a deep spiritual life </a:t>
            </a:r>
          </a:p>
          <a:p>
            <a:r>
              <a:rPr lang="en-GB" sz="2400" dirty="0"/>
              <a:t>Allocate time to activities</a:t>
            </a:r>
          </a:p>
          <a:p>
            <a:r>
              <a:rPr lang="en-GB" sz="2400" dirty="0"/>
              <a:t>Do not compartmentalise self</a:t>
            </a:r>
          </a:p>
        </p:txBody>
      </p:sp>
    </p:spTree>
    <p:extLst>
      <p:ext uri="{BB962C8B-B14F-4D97-AF65-F5344CB8AC3E}">
        <p14:creationId xmlns:p14="http://schemas.microsoft.com/office/powerpoint/2010/main" val="176558173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White stones balanced in a stack">
            <a:extLst>
              <a:ext uri="{FF2B5EF4-FFF2-40B4-BE49-F238E27FC236}">
                <a16:creationId xmlns:a16="http://schemas.microsoft.com/office/drawing/2014/main" id="{78C9C14B-1F3A-4C5D-BFC4-901D7B854AD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2740" r="-1" b="-1"/>
          <a:stretch/>
        </p:blipFill>
        <p:spPr>
          <a:xfrm>
            <a:off x="-7366" y="10"/>
            <a:ext cx="4855591" cy="6857990"/>
          </a:xfrm>
          <a:custGeom>
            <a:avLst/>
            <a:gdLst/>
            <a:ahLst/>
            <a:cxnLst/>
            <a:rect l="l" t="t" r="r" b="b"/>
            <a:pathLst>
              <a:path w="4636517" h="6858000">
                <a:moveTo>
                  <a:pt x="0" y="0"/>
                </a:moveTo>
                <a:lnTo>
                  <a:pt x="4636517" y="0"/>
                </a:lnTo>
                <a:lnTo>
                  <a:pt x="4636517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F0CD170-F3D2-B4ED-78C2-F19260EA5A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06340" y="-187326"/>
            <a:ext cx="7539990" cy="1325563"/>
          </a:xfrm>
        </p:spPr>
        <p:txBody>
          <a:bodyPr>
            <a:normAutofit/>
          </a:bodyPr>
          <a:lstStyle/>
          <a:p>
            <a:r>
              <a:rPr lang="en-GB" sz="2800" dirty="0"/>
              <a:t>Principles Career- Spiritual Life Balance</a:t>
            </a:r>
          </a:p>
        </p:txBody>
      </p:sp>
      <p:graphicFrame>
        <p:nvGraphicFramePr>
          <p:cNvPr id="13" name="Content Placeholder 2">
            <a:extLst>
              <a:ext uri="{FF2B5EF4-FFF2-40B4-BE49-F238E27FC236}">
                <a16:creationId xmlns:a16="http://schemas.microsoft.com/office/drawing/2014/main" id="{0F1E77C6-2642-3A6C-0F01-509BBB11F634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5234940" y="902970"/>
          <a:ext cx="6743700" cy="46177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AC6A05AA-CB3C-AD5C-2E67-DE60FEF53F7F}"/>
              </a:ext>
            </a:extLst>
          </p:cNvPr>
          <p:cNvSpPr txBox="1"/>
          <p:nvPr/>
        </p:nvSpPr>
        <p:spPr>
          <a:xfrm>
            <a:off x="5559210" y="5934670"/>
            <a:ext cx="610222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n-US" sz="1800" dirty="0"/>
              <a:t>Embrace the principles. Strive for a balance </a:t>
            </a:r>
          </a:p>
          <a:p>
            <a:pPr marL="0" indent="0">
              <a:buNone/>
            </a:pPr>
            <a:r>
              <a:rPr lang="en-US" sz="1800" dirty="0"/>
              <a:t>This will cultivate a sense of fulfillment, purpose, and harmony in your personal journey of growth and discovery</a:t>
            </a:r>
            <a:endParaRPr lang="en-GB" sz="1800" dirty="0"/>
          </a:p>
        </p:txBody>
      </p:sp>
    </p:spTree>
    <p:extLst>
      <p:ext uri="{BB962C8B-B14F-4D97-AF65-F5344CB8AC3E}">
        <p14:creationId xmlns:p14="http://schemas.microsoft.com/office/powerpoint/2010/main" val="323230698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54567D-CD69-E3B4-A9F9-B5938DDB36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Applying for University Programs</a:t>
            </a:r>
            <a:endParaRPr lang="en-MW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6D643E4-0BFE-33E6-FFBA-CE98B0B0571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 fontScale="92500" lnSpcReduction="10000"/>
          </a:bodyPr>
          <a:lstStyle/>
          <a:p>
            <a:r>
              <a:rPr lang="en-US" dirty="0">
                <a:ea typeface="Calibri"/>
                <a:cs typeface="Calibri"/>
              </a:rPr>
              <a:t>Know the universities</a:t>
            </a:r>
          </a:p>
          <a:p>
            <a:pPr lvl="1"/>
            <a:r>
              <a:rPr lang="en-US" dirty="0">
                <a:ea typeface="Calibri"/>
                <a:cs typeface="Calibri"/>
              </a:rPr>
              <a:t>Public: LUANAR, </a:t>
            </a:r>
            <a:r>
              <a:rPr lang="en-US" dirty="0" err="1">
                <a:ea typeface="Calibri"/>
                <a:cs typeface="Calibri"/>
              </a:rPr>
              <a:t>KUHeS</a:t>
            </a:r>
            <a:r>
              <a:rPr lang="en-US" dirty="0">
                <a:ea typeface="Calibri"/>
                <a:cs typeface="Calibri"/>
              </a:rPr>
              <a:t>, UNIMA, MUST, MZUNI, MUBAS</a:t>
            </a:r>
          </a:p>
          <a:p>
            <a:pPr lvl="1"/>
            <a:r>
              <a:rPr lang="en-US" dirty="0">
                <a:ea typeface="Calibri"/>
                <a:cs typeface="Calibri"/>
              </a:rPr>
              <a:t>Private: MAGU, UNILIA, MAU and many more</a:t>
            </a:r>
            <a:endParaRPr lang="en-US" dirty="0"/>
          </a:p>
          <a:p>
            <a:r>
              <a:rPr lang="en-US" dirty="0"/>
              <a:t>Spend time to look at university websites</a:t>
            </a:r>
            <a:endParaRPr lang="en-US" dirty="0">
              <a:ea typeface="Calibri"/>
              <a:cs typeface="Calibri"/>
            </a:endParaRPr>
          </a:p>
          <a:p>
            <a:r>
              <a:rPr lang="en-US" dirty="0"/>
              <a:t>They show </a:t>
            </a:r>
            <a:r>
              <a:rPr lang="en-US" dirty="0" err="1"/>
              <a:t>programmes</a:t>
            </a:r>
            <a:r>
              <a:rPr lang="en-US" dirty="0"/>
              <a:t> on offer.  </a:t>
            </a:r>
            <a:endParaRPr lang="en-US"/>
          </a:p>
          <a:p>
            <a:pPr lvl="1"/>
            <a:r>
              <a:rPr lang="en-US" dirty="0"/>
              <a:t>most of the universities have over 50 </a:t>
            </a:r>
            <a:r>
              <a:rPr lang="en-US" dirty="0" err="1"/>
              <a:t>programmes</a:t>
            </a:r>
            <a:endParaRPr lang="en-US" dirty="0"/>
          </a:p>
          <a:p>
            <a:pPr lvl="1"/>
            <a:r>
              <a:rPr lang="en-US" dirty="0"/>
              <a:t>Diplomas, BSc, BA, PG Diplomas, MA, MSc, PhD</a:t>
            </a:r>
            <a:endParaRPr lang="en-US" dirty="0">
              <a:ea typeface="Calibri"/>
              <a:cs typeface="Calibri"/>
            </a:endParaRPr>
          </a:p>
          <a:p>
            <a:r>
              <a:rPr lang="en-US" dirty="0">
                <a:ea typeface="Calibri"/>
                <a:cs typeface="Calibri"/>
              </a:rPr>
              <a:t>Selection is the through National Council for Higher Education (NCHE)</a:t>
            </a:r>
            <a:endParaRPr lang="en-US" dirty="0"/>
          </a:p>
          <a:p>
            <a:r>
              <a:rPr lang="en-US" dirty="0"/>
              <a:t>The competition is tough, use mock and MSCE results to guide  realistic choice</a:t>
            </a:r>
            <a:endParaRPr lang="en-US" dirty="0">
              <a:ea typeface="Calibri"/>
              <a:cs typeface="Calibri"/>
            </a:endParaRPr>
          </a:p>
          <a:p>
            <a:r>
              <a:rPr lang="en-US" dirty="0">
                <a:ea typeface="Calibri"/>
                <a:cs typeface="Calibri"/>
              </a:rPr>
              <a:t>There are also </a:t>
            </a:r>
            <a:r>
              <a:rPr lang="en-US" dirty="0" err="1">
                <a:ea typeface="Calibri"/>
                <a:cs typeface="Calibri"/>
              </a:rPr>
              <a:t>ODeL</a:t>
            </a:r>
            <a:r>
              <a:rPr lang="en-US" dirty="0">
                <a:ea typeface="Calibri"/>
                <a:cs typeface="Calibri"/>
              </a:rPr>
              <a:t> programs</a:t>
            </a:r>
          </a:p>
        </p:txBody>
      </p:sp>
    </p:spTree>
    <p:extLst>
      <p:ext uri="{BB962C8B-B14F-4D97-AF65-F5344CB8AC3E}">
        <p14:creationId xmlns:p14="http://schemas.microsoft.com/office/powerpoint/2010/main" val="229966056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C45AC0-0A62-24A1-D363-F847B6916C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b="1" dirty="0">
                <a:latin typeface="Calibri"/>
                <a:ea typeface="Calibri"/>
                <a:cs typeface="Calibri"/>
              </a:rPr>
              <a:t>Introduction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B059964-EF53-91F9-9AD4-EDEDE82D08F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5028671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b="1" dirty="0">
                <a:ea typeface="Calibri"/>
                <a:cs typeface="Calibri"/>
              </a:rPr>
              <a:t>Theme: Philippians 3:13-14 – Pressing on towards the goal</a:t>
            </a:r>
            <a:endParaRPr lang="en-US" dirty="0">
              <a:ea typeface="Calibri"/>
              <a:cs typeface="Calibri"/>
            </a:endParaRPr>
          </a:p>
          <a:p>
            <a:r>
              <a:rPr lang="en-US" dirty="0">
                <a:ea typeface="Calibri"/>
                <a:cs typeface="Calibri"/>
              </a:rPr>
              <a:t>Brothers, I do not consider that I have made it my own. But one thing I do: forgetting what lies behind and straining forward to what lies ahead, </a:t>
            </a:r>
          </a:p>
          <a:p>
            <a:r>
              <a:rPr lang="en-US" dirty="0">
                <a:ea typeface="Calibri"/>
                <a:cs typeface="Calibri"/>
              </a:rPr>
              <a:t>I press on toward the goal for the prize of the upward call of God in Christ Jesus </a:t>
            </a:r>
          </a:p>
          <a:p>
            <a:pPr lvl="1">
              <a:buFont typeface="Courier New" panose="020B0604020202020204" pitchFamily="34" charset="0"/>
              <a:buChar char="o"/>
            </a:pPr>
            <a:r>
              <a:rPr lang="en-US" sz="2800" i="1" dirty="0">
                <a:ea typeface="Calibri"/>
                <a:cs typeface="Calibri"/>
              </a:rPr>
              <a:t>What is the ultimate goal? Be with Jesus eternally, </a:t>
            </a:r>
          </a:p>
          <a:p>
            <a:pPr lvl="1">
              <a:buFont typeface="Courier New" panose="020B0604020202020204" pitchFamily="34" charset="0"/>
              <a:buChar char="o"/>
            </a:pPr>
            <a:r>
              <a:rPr lang="en-US" sz="2800" i="1" dirty="0">
                <a:ea typeface="Calibri"/>
                <a:cs typeface="Calibri"/>
              </a:rPr>
              <a:t>While on earth, our goal/dream/vision is to work and serve Jesus with every opportunity – Great Commission</a:t>
            </a:r>
          </a:p>
          <a:p>
            <a:pPr lvl="1"/>
            <a:r>
              <a:rPr lang="en-US" sz="2800" i="1" dirty="0">
                <a:ea typeface="Calibri"/>
                <a:cs typeface="Calibri"/>
              </a:rPr>
              <a:t>please Him, make Him known including in all we do including in our careers</a:t>
            </a:r>
          </a:p>
        </p:txBody>
      </p:sp>
    </p:spTree>
    <p:extLst>
      <p:ext uri="{BB962C8B-B14F-4D97-AF65-F5344CB8AC3E}">
        <p14:creationId xmlns:p14="http://schemas.microsoft.com/office/powerpoint/2010/main" val="309001616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EB2BDA2-03B1-22A7-EC80-D23CBD2F18E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0CAEA1-2F5E-A5CE-E71B-BBEC60FD00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Applying for University Programs</a:t>
            </a:r>
            <a:endParaRPr lang="en-MW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B24EF42-8835-657A-3F3D-F8F3C572214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/>
              <a:t>All applications are done online</a:t>
            </a:r>
          </a:p>
          <a:p>
            <a:r>
              <a:rPr lang="en-US" dirty="0"/>
              <a:t>Managed by NCHE – visit NCHE website</a:t>
            </a:r>
            <a:endParaRPr lang="en-US" dirty="0">
              <a:ea typeface="Calibri"/>
              <a:cs typeface="Calibri"/>
            </a:endParaRPr>
          </a:p>
          <a:p>
            <a:r>
              <a:rPr lang="en-US" dirty="0"/>
              <a:t>There is a video that NCHE uses for info on online system </a:t>
            </a:r>
          </a:p>
          <a:p>
            <a:r>
              <a:rPr lang="en-US" dirty="0"/>
              <a:t>Check for it on  YouTube: </a:t>
            </a:r>
            <a:r>
              <a:rPr lang="en-US" dirty="0">
                <a:ea typeface="+mn-lt"/>
                <a:cs typeface="+mn-lt"/>
                <a:hlinkClick r:id="rId2"/>
              </a:rPr>
              <a:t>https://www.youtube.com/watch?v=lMerFyyhBek</a:t>
            </a:r>
            <a:r>
              <a:rPr lang="en-US" dirty="0">
                <a:ea typeface="+mn-lt"/>
                <a:cs typeface="+mn-lt"/>
              </a:rPr>
              <a:t> </a:t>
            </a:r>
          </a:p>
          <a:p>
            <a:r>
              <a:rPr lang="en-US" dirty="0"/>
              <a:t>Use actual information when applying. </a:t>
            </a:r>
          </a:p>
          <a:p>
            <a:pPr lvl="1"/>
            <a:r>
              <a:rPr lang="en-US" dirty="0"/>
              <a:t>Do not try out. If you try it will block you. Be ready before you start</a:t>
            </a:r>
            <a:endParaRPr lang="en-US" dirty="0">
              <a:ea typeface="Calibri"/>
              <a:cs typeface="Calibri"/>
            </a:endParaRPr>
          </a:p>
          <a:p>
            <a:pPr lvl="1"/>
            <a:r>
              <a:rPr lang="en-US" dirty="0"/>
              <a:t>NCHE needs and uses this information: an accessible phone number and working email </a:t>
            </a:r>
            <a:endParaRPr lang="en-MW" dirty="0">
              <a:ea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96613158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54567D-CD69-E3B4-A9F9-B5938DDB36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Applying for University Programs</a:t>
            </a:r>
            <a:endParaRPr lang="en-MW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6D643E4-0BFE-33E6-FFBA-CE98B0B0571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11149"/>
            <a:ext cx="10515600" cy="5161718"/>
          </a:xfrm>
        </p:spPr>
        <p:txBody>
          <a:bodyPr vert="horz" lIns="91440" tIns="45720" rIns="91440" bIns="45720" rtlCol="0" anchor="t">
            <a:normAutofit lnSpcReduction="10000"/>
          </a:bodyPr>
          <a:lstStyle/>
          <a:p>
            <a:r>
              <a:rPr lang="en-US"/>
              <a:t>Those with special needs - disability, f</a:t>
            </a:r>
            <a:r>
              <a:rPr lang="en-US" sz="2400"/>
              <a:t>or the selection</a:t>
            </a:r>
            <a:endParaRPr lang="en-US" sz="2400" dirty="0">
              <a:ea typeface="Calibri"/>
              <a:cs typeface="Calibri"/>
            </a:endParaRPr>
          </a:p>
          <a:p>
            <a:pPr lvl="1"/>
            <a:r>
              <a:rPr lang="en-US"/>
              <a:t>it's important to get a medical report or </a:t>
            </a:r>
          </a:p>
          <a:p>
            <a:pPr lvl="1"/>
            <a:r>
              <a:rPr lang="en-US" dirty="0"/>
              <a:t>a report from your school with a signature and a stamp   </a:t>
            </a:r>
          </a:p>
          <a:p>
            <a:r>
              <a:rPr lang="en-US" sz="2600" dirty="0">
                <a:ea typeface="Calibri"/>
                <a:cs typeface="Calibri"/>
              </a:rPr>
              <a:t>After application, the system gives you an invoice number. </a:t>
            </a:r>
          </a:p>
          <a:p>
            <a:pPr lvl="1"/>
            <a:r>
              <a:rPr lang="en-US" sz="2200" dirty="0">
                <a:ea typeface="Calibri"/>
                <a:cs typeface="Calibri"/>
              </a:rPr>
              <a:t>Keep it safe and use it for payment to </a:t>
            </a:r>
            <a:r>
              <a:rPr lang="en-US" sz="2200" dirty="0" err="1">
                <a:ea typeface="Calibri"/>
                <a:cs typeface="Calibri"/>
              </a:rPr>
              <a:t>Mpamba</a:t>
            </a:r>
            <a:r>
              <a:rPr lang="en-US" sz="2200" dirty="0">
                <a:ea typeface="Calibri"/>
                <a:cs typeface="Calibri"/>
              </a:rPr>
              <a:t>, </a:t>
            </a:r>
            <a:r>
              <a:rPr lang="en-US" sz="2200" dirty="0" err="1">
                <a:ea typeface="Calibri"/>
                <a:cs typeface="Calibri"/>
              </a:rPr>
              <a:t>FDHBank</a:t>
            </a:r>
            <a:r>
              <a:rPr lang="en-US" sz="2200" dirty="0">
                <a:ea typeface="Calibri"/>
                <a:cs typeface="Calibri"/>
              </a:rPr>
              <a:t>, National bank, NBS Bank, Standard Bank, or any payment platforms that NCHE will give officially</a:t>
            </a:r>
            <a:endParaRPr lang="en-US" sz="2200">
              <a:ea typeface="Calibri"/>
              <a:cs typeface="Calibri"/>
            </a:endParaRPr>
          </a:p>
          <a:p>
            <a:pPr lvl="1"/>
            <a:r>
              <a:rPr lang="en-US" sz="2200" dirty="0">
                <a:ea typeface="Calibri"/>
                <a:cs typeface="Calibri"/>
              </a:rPr>
              <a:t>Beware of fraudsters!</a:t>
            </a:r>
            <a:endParaRPr lang="en-US" sz="2200" dirty="0"/>
          </a:p>
          <a:p>
            <a:r>
              <a:rPr lang="en-US" dirty="0"/>
              <a:t>The spaces at the university  are few, know there are some good private universities available. </a:t>
            </a:r>
            <a:endParaRPr lang="en-US" dirty="0">
              <a:ea typeface="Calibri"/>
              <a:cs typeface="Calibri"/>
            </a:endParaRPr>
          </a:p>
          <a:p>
            <a:pPr lvl="1"/>
            <a:r>
              <a:rPr lang="en-US" dirty="0"/>
              <a:t>E.g. Catholic University, </a:t>
            </a:r>
            <a:r>
              <a:rPr lang="en-US" err="1"/>
              <a:t>Livingstonia</a:t>
            </a:r>
            <a:r>
              <a:rPr lang="en-US" dirty="0"/>
              <a:t> University, African Bible College, Malawi </a:t>
            </a:r>
            <a:r>
              <a:rPr lang="en-US"/>
              <a:t>Assemblies of God University, Malawi Adventist University, UNILIA </a:t>
            </a:r>
            <a:endParaRPr lang="en-US">
              <a:ea typeface="Calibri"/>
              <a:cs typeface="Calibri"/>
            </a:endParaRPr>
          </a:p>
          <a:p>
            <a:pPr lvl="1"/>
            <a:r>
              <a:rPr lang="en-US" dirty="0"/>
              <a:t>Other Colleges: </a:t>
            </a:r>
            <a:r>
              <a:rPr lang="en-US" dirty="0" err="1"/>
              <a:t>Nalikule</a:t>
            </a:r>
            <a:r>
              <a:rPr lang="en-US" dirty="0"/>
              <a:t>, </a:t>
            </a:r>
            <a:r>
              <a:rPr lang="en-US" dirty="0" err="1"/>
              <a:t>Domasi</a:t>
            </a:r>
            <a:r>
              <a:rPr lang="en-US" dirty="0"/>
              <a:t> CE, MCHS</a:t>
            </a:r>
          </a:p>
          <a:p>
            <a:pPr lvl="1"/>
            <a:r>
              <a:rPr lang="en-US" dirty="0"/>
              <a:t>TEVET colleges - NTCs</a:t>
            </a:r>
            <a:endParaRPr lang="en-US" dirty="0">
              <a:ea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75420195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54567D-CD69-E3B4-A9F9-B5938DDB36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Applying for University Programs</a:t>
            </a:r>
            <a:endParaRPr lang="en-MW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6D643E4-0BFE-33E6-FFBA-CE98B0B0571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850478"/>
          </a:xfrm>
        </p:spPr>
        <p:txBody>
          <a:bodyPr vert="horz" lIns="91440" tIns="45720" rIns="91440" bIns="45720" rtlCol="0" anchor="t">
            <a:normAutofit lnSpcReduction="10000"/>
          </a:bodyPr>
          <a:lstStyle/>
          <a:p>
            <a:r>
              <a:rPr lang="en-US" sz="3200" dirty="0"/>
              <a:t>Overall Cut off points </a:t>
            </a:r>
          </a:p>
          <a:p>
            <a:pPr lvl="1">
              <a:buFont typeface="Courier New" panose="020B0604020202020204" pitchFamily="34" charset="0"/>
              <a:buChar char="o"/>
            </a:pPr>
            <a:r>
              <a:rPr lang="en-US" sz="2800" dirty="0"/>
              <a:t>Boys &lt;20</a:t>
            </a:r>
            <a:endParaRPr lang="en-US" sz="2800" dirty="0">
              <a:ea typeface="Calibri"/>
              <a:cs typeface="Calibri"/>
            </a:endParaRPr>
          </a:p>
          <a:p>
            <a:pPr lvl="1">
              <a:buFont typeface="Courier New" panose="020B0604020202020204" pitchFamily="34" charset="0"/>
              <a:buChar char="o"/>
            </a:pPr>
            <a:r>
              <a:rPr lang="en-US" sz="2800" dirty="0"/>
              <a:t>Girls &lt;23</a:t>
            </a:r>
            <a:endParaRPr lang="en-US" sz="2800" dirty="0">
              <a:ea typeface="Calibri"/>
              <a:cs typeface="Calibri"/>
            </a:endParaRPr>
          </a:p>
          <a:p>
            <a:r>
              <a:rPr lang="en-US" sz="3200" dirty="0"/>
              <a:t>Programs are in clusters and usually cut off points are related.</a:t>
            </a:r>
            <a:endParaRPr lang="en-US" sz="3200" dirty="0">
              <a:ea typeface="Calibri"/>
              <a:cs typeface="Calibri"/>
            </a:endParaRPr>
          </a:p>
          <a:p>
            <a:pPr lvl="1">
              <a:buFont typeface="Courier New" panose="020B0604020202020204" pitchFamily="34" charset="0"/>
              <a:buChar char="o"/>
            </a:pPr>
            <a:r>
              <a:rPr lang="en-US" sz="2800" dirty="0"/>
              <a:t> Clusters e.g. Health, engineering,  social sciences, business,  education. </a:t>
            </a:r>
            <a:endParaRPr lang="en-US" sz="2800" dirty="0">
              <a:ea typeface="Calibri"/>
              <a:cs typeface="Calibri"/>
            </a:endParaRPr>
          </a:p>
          <a:p>
            <a:r>
              <a:rPr lang="en-US" sz="3200" dirty="0"/>
              <a:t>Student choices should at least be in 2 or 3 clusters</a:t>
            </a:r>
          </a:p>
          <a:p>
            <a:pPr lvl="1">
              <a:buFont typeface="Courier New" panose="020B0604020202020204" pitchFamily="34" charset="0"/>
              <a:buChar char="o"/>
            </a:pPr>
            <a:r>
              <a:rPr lang="en-US" sz="2800" dirty="0"/>
              <a:t>MBBS &lt;10</a:t>
            </a:r>
            <a:endParaRPr lang="en-US" sz="2800" dirty="0">
              <a:ea typeface="Calibri"/>
              <a:cs typeface="Calibri"/>
            </a:endParaRPr>
          </a:p>
          <a:p>
            <a:pPr lvl="1">
              <a:buFont typeface="Courier New" panose="020B0604020202020204" pitchFamily="34" charset="0"/>
              <a:buChar char="o"/>
            </a:pPr>
            <a:r>
              <a:rPr lang="en-US" sz="2800" dirty="0"/>
              <a:t>Other Programs at KUHES &lt;12</a:t>
            </a:r>
            <a:endParaRPr lang="en-US" sz="2800" dirty="0">
              <a:ea typeface="Calibri"/>
              <a:cs typeface="Calibri"/>
            </a:endParaRPr>
          </a:p>
          <a:p>
            <a:pPr lvl="1">
              <a:buFont typeface="Courier New" panose="020B0604020202020204" pitchFamily="34" charset="0"/>
              <a:buChar char="o"/>
            </a:pPr>
            <a:r>
              <a:rPr lang="en-US" sz="2800" dirty="0"/>
              <a:t>Most Engineering Programs &lt;16</a:t>
            </a:r>
            <a:endParaRPr lang="en-MW" sz="2800">
              <a:ea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22877985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4F1F23-A3B4-E724-4640-765BAD2EE2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Applying for University Programs</a:t>
            </a:r>
            <a:endParaRPr lang="en-MW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5E3DD50-4356-1DE8-CDC6-32C416A3685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 fontScale="92500" lnSpcReduction="10000"/>
          </a:bodyPr>
          <a:lstStyle/>
          <a:p>
            <a:r>
              <a:rPr lang="en-US" dirty="0"/>
              <a:t>Be proactive and objective</a:t>
            </a:r>
          </a:p>
          <a:p>
            <a:r>
              <a:rPr lang="en-US" dirty="0"/>
              <a:t>Follow instructions</a:t>
            </a:r>
          </a:p>
          <a:p>
            <a:r>
              <a:rPr lang="en-US" dirty="0"/>
              <a:t>Beware of scammers</a:t>
            </a:r>
          </a:p>
          <a:p>
            <a:r>
              <a:rPr lang="en-US" dirty="0"/>
              <a:t>Know institution accredited by NCHE </a:t>
            </a:r>
            <a:endParaRPr lang="en-US" dirty="0">
              <a:ea typeface="Calibri"/>
              <a:cs typeface="Calibri"/>
            </a:endParaRPr>
          </a:p>
          <a:p>
            <a:r>
              <a:rPr lang="en-US" dirty="0"/>
              <a:t>Making reading habit – useful information</a:t>
            </a:r>
            <a:endParaRPr lang="en-US" dirty="0">
              <a:ea typeface="Calibri" panose="020F0502020204030204"/>
              <a:cs typeface="Calibri" panose="020F0502020204030204"/>
            </a:endParaRPr>
          </a:p>
          <a:p>
            <a:r>
              <a:rPr lang="en-US" dirty="0"/>
              <a:t>Follow current affairs</a:t>
            </a:r>
          </a:p>
          <a:p>
            <a:r>
              <a:rPr lang="en-US" dirty="0"/>
              <a:t>Lookout for press releases – adverts, selection, loans, opening dates, etc.</a:t>
            </a:r>
            <a:endParaRPr lang="en-US" dirty="0">
              <a:ea typeface="Calibri"/>
              <a:cs typeface="Calibri"/>
            </a:endParaRPr>
          </a:p>
          <a:p>
            <a:r>
              <a:rPr lang="en-US" dirty="0"/>
              <a:t>Follow relevant social media pages </a:t>
            </a:r>
          </a:p>
          <a:p>
            <a:r>
              <a:rPr lang="en-US" dirty="0">
                <a:ea typeface="Calibri"/>
                <a:cs typeface="Calibri"/>
              </a:rPr>
              <a:t>DO NOT MISS ANY INFORMATION – BE VIGILANT - </a:t>
            </a:r>
            <a:r>
              <a:rPr lang="en-US" sz="3600" b="1" dirty="0">
                <a:ea typeface="Calibri"/>
                <a:cs typeface="Calibri"/>
              </a:rPr>
              <a:t>ASK!</a:t>
            </a:r>
          </a:p>
        </p:txBody>
      </p:sp>
    </p:spTree>
    <p:extLst>
      <p:ext uri="{BB962C8B-B14F-4D97-AF65-F5344CB8AC3E}">
        <p14:creationId xmlns:p14="http://schemas.microsoft.com/office/powerpoint/2010/main" val="330531520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46C2E80F-49A6-4372-B103-219D417A55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4096" y="470925"/>
            <a:ext cx="4381009" cy="5892104"/>
          </a:xfrm>
          <a:custGeom>
            <a:avLst/>
            <a:gdLst>
              <a:gd name="connsiteX0" fmla="*/ 0 w 4381009"/>
              <a:gd name="connsiteY0" fmla="*/ 0 h 5892104"/>
              <a:gd name="connsiteX1" fmla="*/ 4157628 w 4381009"/>
              <a:gd name="connsiteY1" fmla="*/ 0 h 5892104"/>
              <a:gd name="connsiteX2" fmla="*/ 4169302 w 4381009"/>
              <a:gd name="connsiteY2" fmla="*/ 68659 h 5892104"/>
              <a:gd name="connsiteX3" fmla="*/ 4191571 w 4381009"/>
              <a:gd name="connsiteY3" fmla="*/ 205472 h 5892104"/>
              <a:gd name="connsiteX4" fmla="*/ 4213368 w 4381009"/>
              <a:gd name="connsiteY4" fmla="*/ 342890 h 5892104"/>
              <a:gd name="connsiteX5" fmla="*/ 4232030 w 4381009"/>
              <a:gd name="connsiteY5" fmla="*/ 480913 h 5892104"/>
              <a:gd name="connsiteX6" fmla="*/ 4250848 w 4381009"/>
              <a:gd name="connsiteY6" fmla="*/ 618332 h 5892104"/>
              <a:gd name="connsiteX7" fmla="*/ 4268412 w 4381009"/>
              <a:gd name="connsiteY7" fmla="*/ 756355 h 5892104"/>
              <a:gd name="connsiteX8" fmla="*/ 4283467 w 4381009"/>
              <a:gd name="connsiteY8" fmla="*/ 892563 h 5892104"/>
              <a:gd name="connsiteX9" fmla="*/ 4297737 w 4381009"/>
              <a:gd name="connsiteY9" fmla="*/ 1030587 h 5892104"/>
              <a:gd name="connsiteX10" fmla="*/ 4310754 w 4381009"/>
              <a:gd name="connsiteY10" fmla="*/ 1168005 h 5892104"/>
              <a:gd name="connsiteX11" fmla="*/ 4322045 w 4381009"/>
              <a:gd name="connsiteY11" fmla="*/ 1303002 h 5892104"/>
              <a:gd name="connsiteX12" fmla="*/ 4333336 w 4381009"/>
              <a:gd name="connsiteY12" fmla="*/ 1439815 h 5892104"/>
              <a:gd name="connsiteX13" fmla="*/ 4342745 w 4381009"/>
              <a:gd name="connsiteY13" fmla="*/ 1574812 h 5892104"/>
              <a:gd name="connsiteX14" fmla="*/ 4350115 w 4381009"/>
              <a:gd name="connsiteY14" fmla="*/ 1709808 h 5892104"/>
              <a:gd name="connsiteX15" fmla="*/ 4357799 w 4381009"/>
              <a:gd name="connsiteY15" fmla="*/ 1844200 h 5892104"/>
              <a:gd name="connsiteX16" fmla="*/ 4364229 w 4381009"/>
              <a:gd name="connsiteY16" fmla="*/ 1977381 h 5892104"/>
              <a:gd name="connsiteX17" fmla="*/ 4368777 w 4381009"/>
              <a:gd name="connsiteY17" fmla="*/ 2109351 h 5892104"/>
              <a:gd name="connsiteX18" fmla="*/ 4372697 w 4381009"/>
              <a:gd name="connsiteY18" fmla="*/ 2241321 h 5892104"/>
              <a:gd name="connsiteX19" fmla="*/ 4376461 w 4381009"/>
              <a:gd name="connsiteY19" fmla="*/ 2372080 h 5892104"/>
              <a:gd name="connsiteX20" fmla="*/ 4378186 w 4381009"/>
              <a:gd name="connsiteY20" fmla="*/ 2501023 h 5892104"/>
              <a:gd name="connsiteX21" fmla="*/ 4380068 w 4381009"/>
              <a:gd name="connsiteY21" fmla="*/ 2629966 h 5892104"/>
              <a:gd name="connsiteX22" fmla="*/ 4381009 w 4381009"/>
              <a:gd name="connsiteY22" fmla="*/ 2757093 h 5892104"/>
              <a:gd name="connsiteX23" fmla="*/ 4380068 w 4381009"/>
              <a:gd name="connsiteY23" fmla="*/ 2883010 h 5892104"/>
              <a:gd name="connsiteX24" fmla="*/ 4380068 w 4381009"/>
              <a:gd name="connsiteY24" fmla="*/ 3007715 h 5892104"/>
              <a:gd name="connsiteX25" fmla="*/ 4378186 w 4381009"/>
              <a:gd name="connsiteY25" fmla="*/ 3131210 h 5892104"/>
              <a:gd name="connsiteX26" fmla="*/ 4375363 w 4381009"/>
              <a:gd name="connsiteY26" fmla="*/ 3252283 h 5892104"/>
              <a:gd name="connsiteX27" fmla="*/ 4372697 w 4381009"/>
              <a:gd name="connsiteY27" fmla="*/ 3372146 h 5892104"/>
              <a:gd name="connsiteX28" fmla="*/ 4369718 w 4381009"/>
              <a:gd name="connsiteY28" fmla="*/ 3489587 h 5892104"/>
              <a:gd name="connsiteX29" fmla="*/ 4365170 w 4381009"/>
              <a:gd name="connsiteY29" fmla="*/ 3606423 h 5892104"/>
              <a:gd name="connsiteX30" fmla="*/ 4360309 w 4381009"/>
              <a:gd name="connsiteY30" fmla="*/ 3721443 h 5892104"/>
              <a:gd name="connsiteX31" fmla="*/ 4355918 w 4381009"/>
              <a:gd name="connsiteY31" fmla="*/ 3834041 h 5892104"/>
              <a:gd name="connsiteX32" fmla="*/ 4343529 w 4381009"/>
              <a:gd name="connsiteY32" fmla="*/ 4053789 h 5892104"/>
              <a:gd name="connsiteX33" fmla="*/ 4330356 w 4381009"/>
              <a:gd name="connsiteY33" fmla="*/ 4264457 h 5892104"/>
              <a:gd name="connsiteX34" fmla="*/ 4316556 w 4381009"/>
              <a:gd name="connsiteY34" fmla="*/ 4466650 h 5892104"/>
              <a:gd name="connsiteX35" fmla="*/ 4301344 w 4381009"/>
              <a:gd name="connsiteY35" fmla="*/ 4657946 h 5892104"/>
              <a:gd name="connsiteX36" fmla="*/ 4285506 w 4381009"/>
              <a:gd name="connsiteY36" fmla="*/ 4840767 h 5892104"/>
              <a:gd name="connsiteX37" fmla="*/ 4268412 w 4381009"/>
              <a:gd name="connsiteY37" fmla="*/ 5010269 h 5892104"/>
              <a:gd name="connsiteX38" fmla="*/ 4251633 w 4381009"/>
              <a:gd name="connsiteY38" fmla="*/ 5169481 h 5892104"/>
              <a:gd name="connsiteX39" fmla="*/ 4234853 w 4381009"/>
              <a:gd name="connsiteY39" fmla="*/ 5315980 h 5892104"/>
              <a:gd name="connsiteX40" fmla="*/ 4219014 w 4381009"/>
              <a:gd name="connsiteY40" fmla="*/ 5450371 h 5892104"/>
              <a:gd name="connsiteX41" fmla="*/ 4203959 w 4381009"/>
              <a:gd name="connsiteY41" fmla="*/ 5569628 h 5892104"/>
              <a:gd name="connsiteX42" fmla="*/ 4189689 w 4381009"/>
              <a:gd name="connsiteY42" fmla="*/ 5677384 h 5892104"/>
              <a:gd name="connsiteX43" fmla="*/ 4177770 w 4381009"/>
              <a:gd name="connsiteY43" fmla="*/ 5768189 h 5892104"/>
              <a:gd name="connsiteX44" fmla="*/ 4166479 w 4381009"/>
              <a:gd name="connsiteY44" fmla="*/ 5844465 h 5892104"/>
              <a:gd name="connsiteX45" fmla="*/ 4159132 w 4381009"/>
              <a:gd name="connsiteY45" fmla="*/ 5892104 h 5892104"/>
              <a:gd name="connsiteX46" fmla="*/ 0 w 4381009"/>
              <a:gd name="connsiteY46" fmla="*/ 5892104 h 58921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</a:cxnLst>
            <a:rect l="l" t="t" r="r" b="b"/>
            <a:pathLst>
              <a:path w="4381009" h="5892104">
                <a:moveTo>
                  <a:pt x="0" y="0"/>
                </a:moveTo>
                <a:lnTo>
                  <a:pt x="4157628" y="0"/>
                </a:lnTo>
                <a:lnTo>
                  <a:pt x="4169302" y="68659"/>
                </a:lnTo>
                <a:lnTo>
                  <a:pt x="4191571" y="205472"/>
                </a:lnTo>
                <a:lnTo>
                  <a:pt x="4213368" y="342890"/>
                </a:lnTo>
                <a:lnTo>
                  <a:pt x="4232030" y="480913"/>
                </a:lnTo>
                <a:lnTo>
                  <a:pt x="4250848" y="618332"/>
                </a:lnTo>
                <a:lnTo>
                  <a:pt x="4268412" y="756355"/>
                </a:lnTo>
                <a:lnTo>
                  <a:pt x="4283467" y="892563"/>
                </a:lnTo>
                <a:lnTo>
                  <a:pt x="4297737" y="1030587"/>
                </a:lnTo>
                <a:lnTo>
                  <a:pt x="4310754" y="1168005"/>
                </a:lnTo>
                <a:lnTo>
                  <a:pt x="4322045" y="1303002"/>
                </a:lnTo>
                <a:lnTo>
                  <a:pt x="4333336" y="1439815"/>
                </a:lnTo>
                <a:lnTo>
                  <a:pt x="4342745" y="1574812"/>
                </a:lnTo>
                <a:lnTo>
                  <a:pt x="4350115" y="1709808"/>
                </a:lnTo>
                <a:lnTo>
                  <a:pt x="4357799" y="1844200"/>
                </a:lnTo>
                <a:lnTo>
                  <a:pt x="4364229" y="1977381"/>
                </a:lnTo>
                <a:lnTo>
                  <a:pt x="4368777" y="2109351"/>
                </a:lnTo>
                <a:lnTo>
                  <a:pt x="4372697" y="2241321"/>
                </a:lnTo>
                <a:lnTo>
                  <a:pt x="4376461" y="2372080"/>
                </a:lnTo>
                <a:lnTo>
                  <a:pt x="4378186" y="2501023"/>
                </a:lnTo>
                <a:lnTo>
                  <a:pt x="4380068" y="2629966"/>
                </a:lnTo>
                <a:lnTo>
                  <a:pt x="4381009" y="2757093"/>
                </a:lnTo>
                <a:lnTo>
                  <a:pt x="4380068" y="2883010"/>
                </a:lnTo>
                <a:lnTo>
                  <a:pt x="4380068" y="3007715"/>
                </a:lnTo>
                <a:lnTo>
                  <a:pt x="4378186" y="3131210"/>
                </a:lnTo>
                <a:lnTo>
                  <a:pt x="4375363" y="3252283"/>
                </a:lnTo>
                <a:lnTo>
                  <a:pt x="4372697" y="3372146"/>
                </a:lnTo>
                <a:lnTo>
                  <a:pt x="4369718" y="3489587"/>
                </a:lnTo>
                <a:lnTo>
                  <a:pt x="4365170" y="3606423"/>
                </a:lnTo>
                <a:lnTo>
                  <a:pt x="4360309" y="3721443"/>
                </a:lnTo>
                <a:lnTo>
                  <a:pt x="4355918" y="3834041"/>
                </a:lnTo>
                <a:lnTo>
                  <a:pt x="4343529" y="4053789"/>
                </a:lnTo>
                <a:lnTo>
                  <a:pt x="4330356" y="4264457"/>
                </a:lnTo>
                <a:lnTo>
                  <a:pt x="4316556" y="4466650"/>
                </a:lnTo>
                <a:lnTo>
                  <a:pt x="4301344" y="4657946"/>
                </a:lnTo>
                <a:lnTo>
                  <a:pt x="4285506" y="4840767"/>
                </a:lnTo>
                <a:lnTo>
                  <a:pt x="4268412" y="5010269"/>
                </a:lnTo>
                <a:lnTo>
                  <a:pt x="4251633" y="5169481"/>
                </a:lnTo>
                <a:lnTo>
                  <a:pt x="4234853" y="5315980"/>
                </a:lnTo>
                <a:lnTo>
                  <a:pt x="4219014" y="5450371"/>
                </a:lnTo>
                <a:lnTo>
                  <a:pt x="4203959" y="5569628"/>
                </a:lnTo>
                <a:lnTo>
                  <a:pt x="4189689" y="5677384"/>
                </a:lnTo>
                <a:lnTo>
                  <a:pt x="4177770" y="5768189"/>
                </a:lnTo>
                <a:lnTo>
                  <a:pt x="4166479" y="5844465"/>
                </a:lnTo>
                <a:lnTo>
                  <a:pt x="4159132" y="5892104"/>
                </a:lnTo>
                <a:lnTo>
                  <a:pt x="0" y="5892104"/>
                </a:lnTo>
                <a:close/>
              </a:path>
            </a:pathLst>
          </a:cu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88C12263-0F7B-4B2F-8682-F72CDEBA49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3029" y="1012004"/>
            <a:ext cx="3416158" cy="4795408"/>
          </a:xfrm>
        </p:spPr>
        <p:txBody>
          <a:bodyPr>
            <a:normAutofit/>
          </a:bodyPr>
          <a:lstStyle/>
          <a:p>
            <a:r>
              <a:rPr lang="en-GB">
                <a:solidFill>
                  <a:srgbClr val="FFFFFF"/>
                </a:solidFill>
              </a:rPr>
              <a:t>Key facts</a:t>
            </a:r>
          </a:p>
        </p:txBody>
      </p:sp>
      <p:graphicFrame>
        <p:nvGraphicFramePr>
          <p:cNvPr id="15" name="Content Placeholder 3">
            <a:extLst>
              <a:ext uri="{FF2B5EF4-FFF2-40B4-BE49-F238E27FC236}">
                <a16:creationId xmlns:a16="http://schemas.microsoft.com/office/drawing/2014/main" id="{EA072A04-4333-43BD-8EDB-39A1161BFFE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77032935"/>
              </p:ext>
            </p:extLst>
          </p:nvPr>
        </p:nvGraphicFramePr>
        <p:xfrm>
          <a:off x="5194300" y="470924"/>
          <a:ext cx="6513604" cy="588542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071353636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87A57295-2710-4920-B99A-4D1FA03A62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78067929-4D33-4306-9E2F-67C49CDDB5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33400" y="465745"/>
            <a:ext cx="11125200" cy="5639435"/>
          </a:xfrm>
          <a:prstGeom prst="rect">
            <a:avLst/>
          </a:prstGeom>
          <a:solidFill>
            <a:schemeClr val="tx1">
              <a:alpha val="93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88C12263-0F7B-4B2F-8682-F72CDEBA49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894027"/>
            <a:ext cx="3494362" cy="4782873"/>
          </a:xfrm>
        </p:spPr>
        <p:txBody>
          <a:bodyPr>
            <a:normAutofit/>
          </a:bodyPr>
          <a:lstStyle/>
          <a:p>
            <a:pPr algn="r"/>
            <a:r>
              <a:rPr lang="en-GB">
                <a:solidFill>
                  <a:schemeClr val="bg1"/>
                </a:solidFill>
              </a:rPr>
              <a:t>Key facts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2D72A2C9-F3CA-4216-8BAD-FA4C970C3C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654296" y="2057400"/>
            <a:ext cx="0" cy="2743200"/>
          </a:xfrm>
          <a:prstGeom prst="line">
            <a:avLst/>
          </a:prstGeom>
          <a:ln w="19050">
            <a:solidFill>
              <a:schemeClr val="bg1">
                <a:alpha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F38D273-BC55-4F51-BB20-1631A28FFE2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76032" y="894027"/>
            <a:ext cx="6377768" cy="4782873"/>
          </a:xfrm>
        </p:spPr>
        <p:txBody>
          <a:bodyPr anchor="ctr">
            <a:normAutofit/>
          </a:bodyPr>
          <a:lstStyle/>
          <a:p>
            <a:r>
              <a:rPr lang="en-GB" sz="2400" dirty="0">
                <a:solidFill>
                  <a:schemeClr val="bg1"/>
                </a:solidFill>
              </a:rPr>
              <a:t>We do not live life alone but we have responsibilities at every stage</a:t>
            </a:r>
          </a:p>
          <a:p>
            <a:pPr lvl="1"/>
            <a:r>
              <a:rPr lang="en-GB" dirty="0">
                <a:solidFill>
                  <a:schemeClr val="bg1"/>
                </a:solidFill>
              </a:rPr>
              <a:t>Not seeing others as competitors but complementors</a:t>
            </a:r>
          </a:p>
          <a:p>
            <a:pPr lvl="1"/>
            <a:r>
              <a:rPr lang="en-GB" dirty="0">
                <a:solidFill>
                  <a:schemeClr val="bg1"/>
                </a:solidFill>
              </a:rPr>
              <a:t>You lose out if you don’t connect</a:t>
            </a:r>
          </a:p>
          <a:p>
            <a:pPr lvl="1"/>
            <a:r>
              <a:rPr lang="en-GB" dirty="0">
                <a:solidFill>
                  <a:schemeClr val="bg1"/>
                </a:solidFill>
              </a:rPr>
              <a:t>Other people help to shape us – teachers, parents, siblings, peers, children, bosses, workers</a:t>
            </a:r>
          </a:p>
        </p:txBody>
      </p:sp>
    </p:spTree>
    <p:extLst>
      <p:ext uri="{BB962C8B-B14F-4D97-AF65-F5344CB8AC3E}">
        <p14:creationId xmlns:p14="http://schemas.microsoft.com/office/powerpoint/2010/main" val="413516665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42285737-90EE-47DC-AC80-8AE156B1196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-1" y="-1"/>
            <a:ext cx="4403709" cy="6858001"/>
          </a:xfrm>
          <a:custGeom>
            <a:avLst/>
            <a:gdLst>
              <a:gd name="connsiteX0" fmla="*/ 3223890 w 4403709"/>
              <a:gd name="connsiteY0" fmla="*/ 6858001 h 6858001"/>
              <a:gd name="connsiteX1" fmla="*/ 4101908 w 4403709"/>
              <a:gd name="connsiteY1" fmla="*/ 6858001 h 6858001"/>
              <a:gd name="connsiteX2" fmla="*/ 3254950 w 4403709"/>
              <a:gd name="connsiteY2" fmla="*/ 1599356 h 6858001"/>
              <a:gd name="connsiteX3" fmla="*/ 3254950 w 4403709"/>
              <a:gd name="connsiteY3" fmla="*/ 1594062 h 6858001"/>
              <a:gd name="connsiteX4" fmla="*/ 4403709 w 4403709"/>
              <a:gd name="connsiteY4" fmla="*/ 0 h 6858001"/>
              <a:gd name="connsiteX5" fmla="*/ 3254950 w 4403709"/>
              <a:gd name="connsiteY5" fmla="*/ 0 h 6858001"/>
              <a:gd name="connsiteX6" fmla="*/ 2903520 w 4403709"/>
              <a:gd name="connsiteY6" fmla="*/ 0 h 6858001"/>
              <a:gd name="connsiteX7" fmla="*/ 0 w 4403709"/>
              <a:gd name="connsiteY7" fmla="*/ 0 h 6858001"/>
              <a:gd name="connsiteX8" fmla="*/ 0 w 4403709"/>
              <a:gd name="connsiteY8" fmla="*/ 6858000 h 6858001"/>
              <a:gd name="connsiteX9" fmla="*/ 3223890 w 4403709"/>
              <a:gd name="connsiteY9" fmla="*/ 6858000 h 6858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403709" h="6858001">
                <a:moveTo>
                  <a:pt x="3223890" y="6858001"/>
                </a:moveTo>
                <a:lnTo>
                  <a:pt x="4101908" y="6858001"/>
                </a:lnTo>
                <a:lnTo>
                  <a:pt x="3254950" y="1599356"/>
                </a:lnTo>
                <a:lnTo>
                  <a:pt x="3254950" y="1594062"/>
                </a:lnTo>
                <a:lnTo>
                  <a:pt x="4403709" y="0"/>
                </a:lnTo>
                <a:lnTo>
                  <a:pt x="3254950" y="0"/>
                </a:lnTo>
                <a:lnTo>
                  <a:pt x="2903520" y="0"/>
                </a:lnTo>
                <a:lnTo>
                  <a:pt x="0" y="0"/>
                </a:lnTo>
                <a:lnTo>
                  <a:pt x="0" y="6858000"/>
                </a:lnTo>
                <a:lnTo>
                  <a:pt x="3223890" y="685800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2">
            <a:schemeClr val="dk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B57BDC17-F1B3-455F-BBF1-680AA1F25C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3315292" y="0"/>
            <a:ext cx="2436813" cy="6858001"/>
            <a:chOff x="1320800" y="0"/>
            <a:chExt cx="2436813" cy="6858001"/>
          </a:xfrm>
        </p:grpSpPr>
        <p:sp>
          <p:nvSpPr>
            <p:cNvPr id="14" name="Freeform 6">
              <a:extLst>
                <a:ext uri="{FF2B5EF4-FFF2-40B4-BE49-F238E27FC236}">
                  <a16:creationId xmlns:a16="http://schemas.microsoft.com/office/drawing/2014/main" id="{64E2FA9A-FEF7-4501-B0EB-5E45EDD2177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7188" y="0"/>
              <a:ext cx="1122363" cy="5329238"/>
            </a:xfrm>
            <a:custGeom>
              <a:avLst/>
              <a:gdLst/>
              <a:ahLst/>
              <a:cxnLst/>
              <a:rect l="0" t="0" r="r" b="b"/>
              <a:pathLst>
                <a:path w="707" h="3357">
                  <a:moveTo>
                    <a:pt x="0" y="3330"/>
                  </a:moveTo>
                  <a:lnTo>
                    <a:pt x="156" y="3357"/>
                  </a:lnTo>
                  <a:lnTo>
                    <a:pt x="707" y="0"/>
                  </a:lnTo>
                  <a:lnTo>
                    <a:pt x="547" y="0"/>
                  </a:lnTo>
                  <a:lnTo>
                    <a:pt x="0" y="333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5" name="Freeform 7">
              <a:extLst>
                <a:ext uri="{FF2B5EF4-FFF2-40B4-BE49-F238E27FC236}">
                  <a16:creationId xmlns:a16="http://schemas.microsoft.com/office/drawing/2014/main" id="{BC38192B-B4CB-47D4-A3B1-10010247F15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20800" y="0"/>
              <a:ext cx="1117600" cy="5276850"/>
            </a:xfrm>
            <a:custGeom>
              <a:avLst/>
              <a:gdLst/>
              <a:ahLst/>
              <a:cxnLst/>
              <a:rect l="0" t="0" r="r" b="b"/>
              <a:pathLst>
                <a:path w="704" h="3324">
                  <a:moveTo>
                    <a:pt x="704" y="0"/>
                  </a:moveTo>
                  <a:lnTo>
                    <a:pt x="545" y="0"/>
                  </a:lnTo>
                  <a:lnTo>
                    <a:pt x="0" y="3300"/>
                  </a:lnTo>
                  <a:lnTo>
                    <a:pt x="157" y="3324"/>
                  </a:lnTo>
                  <a:lnTo>
                    <a:pt x="704" y="0"/>
                  </a:lnTo>
                  <a:close/>
                </a:path>
              </a:pathLst>
            </a:custGeom>
            <a:solidFill>
              <a:srgbClr val="595959"/>
            </a:solidFill>
            <a:ln>
              <a:noFill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6" name="Freeform 8">
              <a:extLst>
                <a:ext uri="{FF2B5EF4-FFF2-40B4-BE49-F238E27FC236}">
                  <a16:creationId xmlns:a16="http://schemas.microsoft.com/office/drawing/2014/main" id="{96330E33-E171-4B0F-82B5-AF7230399B5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20800" y="5238750"/>
              <a:ext cx="1228725" cy="1619250"/>
            </a:xfrm>
            <a:custGeom>
              <a:avLst/>
              <a:gdLst/>
              <a:ahLst/>
              <a:cxnLst/>
              <a:rect l="0" t="0" r="r" b="b"/>
              <a:pathLst>
                <a:path w="774" h="1020">
                  <a:moveTo>
                    <a:pt x="0" y="0"/>
                  </a:moveTo>
                  <a:lnTo>
                    <a:pt x="740" y="1020"/>
                  </a:lnTo>
                  <a:lnTo>
                    <a:pt x="774" y="10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62626"/>
            </a:solidFill>
            <a:ln>
              <a:noFill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7" name="Freeform 9">
              <a:extLst>
                <a:ext uri="{FF2B5EF4-FFF2-40B4-BE49-F238E27FC236}">
                  <a16:creationId xmlns:a16="http://schemas.microsoft.com/office/drawing/2014/main" id="{332B1723-69BF-42D7-B757-0FA059E1525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7188" y="5291138"/>
              <a:ext cx="1495425" cy="1566863"/>
            </a:xfrm>
            <a:custGeom>
              <a:avLst/>
              <a:gdLst/>
              <a:ahLst/>
              <a:cxnLst/>
              <a:rect l="0" t="0" r="r" b="b"/>
              <a:pathLst>
                <a:path w="942" h="987">
                  <a:moveTo>
                    <a:pt x="0" y="0"/>
                  </a:moveTo>
                  <a:lnTo>
                    <a:pt x="909" y="987"/>
                  </a:lnTo>
                  <a:lnTo>
                    <a:pt x="942" y="9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8" name="Freeform 10">
              <a:extLst>
                <a:ext uri="{FF2B5EF4-FFF2-40B4-BE49-F238E27FC236}">
                  <a16:creationId xmlns:a16="http://schemas.microsoft.com/office/drawing/2014/main" id="{F115D62D-1E96-48D1-A78D-D370A0BFB9B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7188" y="5286375"/>
              <a:ext cx="2130425" cy="1571625"/>
            </a:xfrm>
            <a:custGeom>
              <a:avLst/>
              <a:gdLst/>
              <a:ahLst/>
              <a:cxnLst/>
              <a:rect l="0" t="0" r="r" b="b"/>
              <a:pathLst>
                <a:path w="1342" h="990">
                  <a:moveTo>
                    <a:pt x="0" y="3"/>
                  </a:moveTo>
                  <a:lnTo>
                    <a:pt x="942" y="990"/>
                  </a:lnTo>
                  <a:lnTo>
                    <a:pt x="1342" y="990"/>
                  </a:lnTo>
                  <a:lnTo>
                    <a:pt x="156" y="27"/>
                  </a:ln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9" name="Freeform 11">
              <a:extLst>
                <a:ext uri="{FF2B5EF4-FFF2-40B4-BE49-F238E27FC236}">
                  <a16:creationId xmlns:a16="http://schemas.microsoft.com/office/drawing/2014/main" id="{91C2876A-169D-4822-A766-C00578C88B4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20800" y="5238750"/>
              <a:ext cx="1695450" cy="1619250"/>
            </a:xfrm>
            <a:custGeom>
              <a:avLst/>
              <a:gdLst/>
              <a:ahLst/>
              <a:cxnLst/>
              <a:rect l="0" t="0" r="r" b="b"/>
              <a:pathLst>
                <a:path w="1068" h="1020">
                  <a:moveTo>
                    <a:pt x="1068" y="1020"/>
                  </a:moveTo>
                  <a:lnTo>
                    <a:pt x="184" y="60"/>
                  </a:lnTo>
                  <a:lnTo>
                    <a:pt x="154" y="27"/>
                  </a:lnTo>
                  <a:lnTo>
                    <a:pt x="157" y="27"/>
                  </a:lnTo>
                  <a:lnTo>
                    <a:pt x="157" y="24"/>
                  </a:lnTo>
                  <a:lnTo>
                    <a:pt x="154" y="24"/>
                  </a:lnTo>
                  <a:lnTo>
                    <a:pt x="0" y="0"/>
                  </a:lnTo>
                  <a:lnTo>
                    <a:pt x="0" y="0"/>
                  </a:lnTo>
                  <a:lnTo>
                    <a:pt x="774" y="1020"/>
                  </a:lnTo>
                  <a:lnTo>
                    <a:pt x="1068" y="1020"/>
                  </a:lnTo>
                  <a:close/>
                </a:path>
              </a:pathLst>
            </a:custGeom>
            <a:solidFill>
              <a:srgbClr val="404040"/>
            </a:solidFill>
            <a:ln>
              <a:noFill/>
            </a:ln>
          </p:spPr>
          <p:txBody>
            <a:bodyPr/>
            <a:lstStyle/>
            <a:p>
              <a:endParaRPr lang="en-GB"/>
            </a:p>
          </p:txBody>
        </p:sp>
      </p:grpSp>
      <p:sp>
        <p:nvSpPr>
          <p:cNvPr id="3" name="Title 2">
            <a:extLst>
              <a:ext uri="{FF2B5EF4-FFF2-40B4-BE49-F238E27FC236}">
                <a16:creationId xmlns:a16="http://schemas.microsoft.com/office/drawing/2014/main" id="{88C12263-0F7B-4B2F-8682-F72CDEBA49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5020" y="685800"/>
            <a:ext cx="2780271" cy="5105400"/>
          </a:xfrm>
        </p:spPr>
        <p:txBody>
          <a:bodyPr>
            <a:normAutofit/>
          </a:bodyPr>
          <a:lstStyle/>
          <a:p>
            <a:r>
              <a:rPr lang="en-GB" sz="4000">
                <a:solidFill>
                  <a:srgbClr val="FFFFFF"/>
                </a:solidFill>
              </a:rPr>
              <a:t>Key facts</a:t>
            </a:r>
          </a:p>
        </p:txBody>
      </p:sp>
      <p:graphicFrame>
        <p:nvGraphicFramePr>
          <p:cNvPr id="6" name="Content Placeholder 3">
            <a:extLst>
              <a:ext uri="{FF2B5EF4-FFF2-40B4-BE49-F238E27FC236}">
                <a16:creationId xmlns:a16="http://schemas.microsoft.com/office/drawing/2014/main" id="{F6B9E4EB-6134-4546-BD00-BB6ABE3D2CC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6993848"/>
              </p:ext>
            </p:extLst>
          </p:nvPr>
        </p:nvGraphicFramePr>
        <p:xfrm>
          <a:off x="5010150" y="685800"/>
          <a:ext cx="6492875" cy="5105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722969354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3" name="Rectangle 22">
            <a:extLst>
              <a:ext uri="{FF2B5EF4-FFF2-40B4-BE49-F238E27FC236}">
                <a16:creationId xmlns:a16="http://schemas.microsoft.com/office/drawing/2014/main" id="{6C4028FD-8BAA-4A19-BFDE-594D991B75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556995"/>
            <a:ext cx="10515600" cy="1133693"/>
          </a:xfrm>
        </p:spPr>
        <p:txBody>
          <a:bodyPr>
            <a:normAutofit/>
          </a:bodyPr>
          <a:lstStyle/>
          <a:p>
            <a:r>
              <a:rPr lang="en-GB" sz="5200"/>
              <a:t>Conclusion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52A8DA64-7127-47A7-94F1-1CF3EAF9E22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64884256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70" name="TextBox 469">
            <a:extLst>
              <a:ext uri="{FF2B5EF4-FFF2-40B4-BE49-F238E27FC236}">
                <a16:creationId xmlns:a16="http://schemas.microsoft.com/office/drawing/2014/main" id="{E90607FB-4E6C-52EB-0CD4-62D620EFE839}"/>
              </a:ext>
            </a:extLst>
          </p:cNvPr>
          <p:cNvSpPr txBox="1"/>
          <p:nvPr/>
        </p:nvSpPr>
        <p:spPr>
          <a:xfrm>
            <a:off x="2098865" y="6392184"/>
            <a:ext cx="8379757" cy="52322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800" b="1" dirty="0">
                <a:ea typeface="Calibri"/>
                <a:cs typeface="Calibri"/>
              </a:rPr>
              <a:t>DO NOT ACT OUT OF DESPERATION! HAVE FAITH</a:t>
            </a:r>
          </a:p>
        </p:txBody>
      </p:sp>
    </p:spTree>
    <p:extLst>
      <p:ext uri="{BB962C8B-B14F-4D97-AF65-F5344CB8AC3E}">
        <p14:creationId xmlns:p14="http://schemas.microsoft.com/office/powerpoint/2010/main" val="391184290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9B7AD9F6-8CE7-4299-8FC6-328F4DCD3F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35009C99-D2F0-15F5-3348-EA89808465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54296" y="640080"/>
            <a:ext cx="6894576" cy="356616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6600" b="1"/>
              <a:t>Career Guidance</a:t>
            </a:r>
            <a:endParaRPr lang="en-US" sz="6600"/>
          </a:p>
        </p:txBody>
      </p:sp>
      <p:pic>
        <p:nvPicPr>
          <p:cNvPr id="6" name="Picture 5" descr="An illustration of flying paper planes">
            <a:extLst>
              <a:ext uri="{FF2B5EF4-FFF2-40B4-BE49-F238E27FC236}">
                <a16:creationId xmlns:a16="http://schemas.microsoft.com/office/drawing/2014/main" id="{37F807A2-AA67-A570-0E76-1CD6DB7295B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4292" r="35257" b="-1"/>
          <a:stretch/>
        </p:blipFill>
        <p:spPr>
          <a:xfrm>
            <a:off x="20" y="10"/>
            <a:ext cx="4049786" cy="6857990"/>
          </a:xfrm>
          <a:custGeom>
            <a:avLst/>
            <a:gdLst/>
            <a:ahLst/>
            <a:cxnLst/>
            <a:rect l="l" t="t" r="r" b="b"/>
            <a:pathLst>
              <a:path w="4049806" h="6858000">
                <a:moveTo>
                  <a:pt x="0" y="0"/>
                </a:moveTo>
                <a:lnTo>
                  <a:pt x="4018525" y="0"/>
                </a:lnTo>
                <a:lnTo>
                  <a:pt x="4019816" y="10931"/>
                </a:lnTo>
                <a:cubicBezTo>
                  <a:pt x="4034945" y="94836"/>
                  <a:pt x="4032275" y="179884"/>
                  <a:pt x="4036343" y="264297"/>
                </a:cubicBezTo>
                <a:cubicBezTo>
                  <a:pt x="4041301" y="367652"/>
                  <a:pt x="4035072" y="471135"/>
                  <a:pt x="4032911" y="574617"/>
                </a:cubicBezTo>
                <a:cubicBezTo>
                  <a:pt x="4031004" y="662717"/>
                  <a:pt x="4022232" y="750690"/>
                  <a:pt x="4025029" y="838916"/>
                </a:cubicBezTo>
                <a:cubicBezTo>
                  <a:pt x="4025029" y="841968"/>
                  <a:pt x="4025029" y="845019"/>
                  <a:pt x="4025029" y="848070"/>
                </a:cubicBezTo>
                <a:cubicBezTo>
                  <a:pt x="4017020" y="945068"/>
                  <a:pt x="4017020" y="1042576"/>
                  <a:pt x="4025029" y="1139574"/>
                </a:cubicBezTo>
                <a:cubicBezTo>
                  <a:pt x="4027609" y="1179950"/>
                  <a:pt x="4026885" y="1220466"/>
                  <a:pt x="4022868" y="1260728"/>
                </a:cubicBezTo>
                <a:cubicBezTo>
                  <a:pt x="4019054" y="1311960"/>
                  <a:pt x="4006849" y="1364083"/>
                  <a:pt x="4015621" y="1414934"/>
                </a:cubicBezTo>
                <a:cubicBezTo>
                  <a:pt x="4021367" y="1456784"/>
                  <a:pt x="4024558" y="1498940"/>
                  <a:pt x="4025156" y="1541172"/>
                </a:cubicBezTo>
                <a:cubicBezTo>
                  <a:pt x="4029478" y="1635755"/>
                  <a:pt x="4025283" y="1730847"/>
                  <a:pt x="4023757" y="1825685"/>
                </a:cubicBezTo>
                <a:cubicBezTo>
                  <a:pt x="4021850" y="1936286"/>
                  <a:pt x="4024647" y="2046634"/>
                  <a:pt x="4015748" y="2157235"/>
                </a:cubicBezTo>
                <a:cubicBezTo>
                  <a:pt x="4010790" y="2246581"/>
                  <a:pt x="4010790" y="2336130"/>
                  <a:pt x="4015748" y="2425476"/>
                </a:cubicBezTo>
                <a:cubicBezTo>
                  <a:pt x="4018164" y="2507473"/>
                  <a:pt x="4030495" y="2588454"/>
                  <a:pt x="4028461" y="2671214"/>
                </a:cubicBezTo>
                <a:cubicBezTo>
                  <a:pt x="4026046" y="2767832"/>
                  <a:pt x="4014604" y="2863940"/>
                  <a:pt x="4018164" y="2960685"/>
                </a:cubicBezTo>
                <a:cubicBezTo>
                  <a:pt x="4019816" y="3006832"/>
                  <a:pt x="4019944" y="3052980"/>
                  <a:pt x="4020961" y="3099127"/>
                </a:cubicBezTo>
                <a:cubicBezTo>
                  <a:pt x="4021978" y="3154682"/>
                  <a:pt x="4032021" y="3210110"/>
                  <a:pt x="4026427" y="3265665"/>
                </a:cubicBezTo>
                <a:cubicBezTo>
                  <a:pt x="4017147" y="3358087"/>
                  <a:pt x="3993120" y="3448857"/>
                  <a:pt x="4008121" y="3543567"/>
                </a:cubicBezTo>
                <a:cubicBezTo>
                  <a:pt x="4016384" y="3595690"/>
                  <a:pt x="4025791" y="3647940"/>
                  <a:pt x="4030495" y="3700571"/>
                </a:cubicBezTo>
                <a:cubicBezTo>
                  <a:pt x="4034690" y="3747608"/>
                  <a:pt x="4045369" y="3795408"/>
                  <a:pt x="4037233" y="3842191"/>
                </a:cubicBezTo>
                <a:cubicBezTo>
                  <a:pt x="4030368" y="3882237"/>
                  <a:pt x="4034055" y="3922282"/>
                  <a:pt x="4028715" y="3962327"/>
                </a:cubicBezTo>
                <a:cubicBezTo>
                  <a:pt x="4021723" y="4014831"/>
                  <a:pt x="4017910" y="4068352"/>
                  <a:pt x="4012697" y="4121111"/>
                </a:cubicBezTo>
                <a:cubicBezTo>
                  <a:pt x="4007866" y="4169038"/>
                  <a:pt x="4004307" y="4216838"/>
                  <a:pt x="4017020" y="4261841"/>
                </a:cubicBezTo>
                <a:cubicBezTo>
                  <a:pt x="4048039" y="4375112"/>
                  <a:pt x="4031004" y="4487748"/>
                  <a:pt x="4019308" y="4600257"/>
                </a:cubicBezTo>
                <a:cubicBezTo>
                  <a:pt x="4013587" y="4655049"/>
                  <a:pt x="4005197" y="4712765"/>
                  <a:pt x="4017910" y="4762853"/>
                </a:cubicBezTo>
                <a:cubicBezTo>
                  <a:pt x="4041428" y="4851716"/>
                  <a:pt x="4022995" y="4936764"/>
                  <a:pt x="4012824" y="5021432"/>
                </a:cubicBezTo>
                <a:cubicBezTo>
                  <a:pt x="4002654" y="5106099"/>
                  <a:pt x="4000239" y="5189495"/>
                  <a:pt x="4018037" y="5272637"/>
                </a:cubicBezTo>
                <a:cubicBezTo>
                  <a:pt x="4030495" y="5331116"/>
                  <a:pt x="4030495" y="5390612"/>
                  <a:pt x="4032021" y="5449600"/>
                </a:cubicBezTo>
                <a:cubicBezTo>
                  <a:pt x="4032911" y="5486339"/>
                  <a:pt x="4019308" y="5523842"/>
                  <a:pt x="4010282" y="5560582"/>
                </a:cubicBezTo>
                <a:cubicBezTo>
                  <a:pt x="3994009" y="5626943"/>
                  <a:pt x="3988162" y="5694321"/>
                  <a:pt x="4010282" y="5759029"/>
                </a:cubicBezTo>
                <a:cubicBezTo>
                  <a:pt x="4040793" y="5848655"/>
                  <a:pt x="4058336" y="5938407"/>
                  <a:pt x="4045623" y="6033117"/>
                </a:cubicBezTo>
                <a:cubicBezTo>
                  <a:pt x="4038377" y="6091724"/>
                  <a:pt x="4036597" y="6151347"/>
                  <a:pt x="4025664" y="6209190"/>
                </a:cubicBezTo>
                <a:cubicBezTo>
                  <a:pt x="4007358" y="6304790"/>
                  <a:pt x="4013841" y="6399882"/>
                  <a:pt x="4028461" y="6494211"/>
                </a:cubicBezTo>
                <a:cubicBezTo>
                  <a:pt x="4038542" y="6573081"/>
                  <a:pt x="4039610" y="6652829"/>
                  <a:pt x="4031639" y="6731941"/>
                </a:cubicBezTo>
                <a:lnTo>
                  <a:pt x="4022913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12" name="sketchy line">
            <a:extLst>
              <a:ext uri="{FF2B5EF4-FFF2-40B4-BE49-F238E27FC236}">
                <a16:creationId xmlns:a16="http://schemas.microsoft.com/office/drawing/2014/main" id="{82580482-BA80-420A-8A05-C58E97F26B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54296" y="4409267"/>
            <a:ext cx="4242816" cy="18288"/>
          </a:xfrm>
          <a:custGeom>
            <a:avLst/>
            <a:gdLst>
              <a:gd name="connsiteX0" fmla="*/ 0 w 4242816"/>
              <a:gd name="connsiteY0" fmla="*/ 0 h 18288"/>
              <a:gd name="connsiteX1" fmla="*/ 690973 w 4242816"/>
              <a:gd name="connsiteY1" fmla="*/ 0 h 18288"/>
              <a:gd name="connsiteX2" fmla="*/ 1212233 w 4242816"/>
              <a:gd name="connsiteY2" fmla="*/ 0 h 18288"/>
              <a:gd name="connsiteX3" fmla="*/ 1860778 w 4242816"/>
              <a:gd name="connsiteY3" fmla="*/ 0 h 18288"/>
              <a:gd name="connsiteX4" fmla="*/ 2424466 w 4242816"/>
              <a:gd name="connsiteY4" fmla="*/ 0 h 18288"/>
              <a:gd name="connsiteX5" fmla="*/ 3115439 w 4242816"/>
              <a:gd name="connsiteY5" fmla="*/ 0 h 18288"/>
              <a:gd name="connsiteX6" fmla="*/ 3636699 w 4242816"/>
              <a:gd name="connsiteY6" fmla="*/ 0 h 18288"/>
              <a:gd name="connsiteX7" fmla="*/ 4242816 w 4242816"/>
              <a:gd name="connsiteY7" fmla="*/ 0 h 18288"/>
              <a:gd name="connsiteX8" fmla="*/ 4242816 w 4242816"/>
              <a:gd name="connsiteY8" fmla="*/ 18288 h 18288"/>
              <a:gd name="connsiteX9" fmla="*/ 3636699 w 4242816"/>
              <a:gd name="connsiteY9" fmla="*/ 18288 h 18288"/>
              <a:gd name="connsiteX10" fmla="*/ 3030583 w 4242816"/>
              <a:gd name="connsiteY10" fmla="*/ 18288 h 18288"/>
              <a:gd name="connsiteX11" fmla="*/ 2466894 w 4242816"/>
              <a:gd name="connsiteY11" fmla="*/ 18288 h 18288"/>
              <a:gd name="connsiteX12" fmla="*/ 1988062 w 4242816"/>
              <a:gd name="connsiteY12" fmla="*/ 18288 h 18288"/>
              <a:gd name="connsiteX13" fmla="*/ 1466802 w 4242816"/>
              <a:gd name="connsiteY13" fmla="*/ 18288 h 18288"/>
              <a:gd name="connsiteX14" fmla="*/ 860686 w 4242816"/>
              <a:gd name="connsiteY14" fmla="*/ 18288 h 18288"/>
              <a:gd name="connsiteX15" fmla="*/ 0 w 4242816"/>
              <a:gd name="connsiteY15" fmla="*/ 18288 h 18288"/>
              <a:gd name="connsiteX16" fmla="*/ 0 w 4242816"/>
              <a:gd name="connsiteY16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2816" h="18288" fill="none" extrusionOk="0">
                <a:moveTo>
                  <a:pt x="0" y="0"/>
                </a:moveTo>
                <a:cubicBezTo>
                  <a:pt x="249934" y="1471"/>
                  <a:pt x="379877" y="-29444"/>
                  <a:pt x="690973" y="0"/>
                </a:cubicBezTo>
                <a:cubicBezTo>
                  <a:pt x="1002069" y="29444"/>
                  <a:pt x="1021583" y="17501"/>
                  <a:pt x="1212233" y="0"/>
                </a:cubicBezTo>
                <a:cubicBezTo>
                  <a:pt x="1402883" y="-17501"/>
                  <a:pt x="1678760" y="5386"/>
                  <a:pt x="1860778" y="0"/>
                </a:cubicBezTo>
                <a:cubicBezTo>
                  <a:pt x="2042796" y="-5386"/>
                  <a:pt x="2245608" y="-22401"/>
                  <a:pt x="2424466" y="0"/>
                </a:cubicBezTo>
                <a:cubicBezTo>
                  <a:pt x="2603324" y="22401"/>
                  <a:pt x="2890020" y="33806"/>
                  <a:pt x="3115439" y="0"/>
                </a:cubicBezTo>
                <a:cubicBezTo>
                  <a:pt x="3340858" y="-33806"/>
                  <a:pt x="3428300" y="18628"/>
                  <a:pt x="3636699" y="0"/>
                </a:cubicBezTo>
                <a:cubicBezTo>
                  <a:pt x="3845098" y="-18628"/>
                  <a:pt x="4108824" y="5541"/>
                  <a:pt x="4242816" y="0"/>
                </a:cubicBezTo>
                <a:cubicBezTo>
                  <a:pt x="4242066" y="4160"/>
                  <a:pt x="4243125" y="10356"/>
                  <a:pt x="4242816" y="18288"/>
                </a:cubicBezTo>
                <a:cubicBezTo>
                  <a:pt x="4113424" y="32735"/>
                  <a:pt x="3768327" y="47567"/>
                  <a:pt x="3636699" y="18288"/>
                </a:cubicBezTo>
                <a:cubicBezTo>
                  <a:pt x="3505071" y="-10991"/>
                  <a:pt x="3294208" y="-4990"/>
                  <a:pt x="3030583" y="18288"/>
                </a:cubicBezTo>
                <a:cubicBezTo>
                  <a:pt x="2766958" y="41566"/>
                  <a:pt x="2649277" y="20974"/>
                  <a:pt x="2466894" y="18288"/>
                </a:cubicBezTo>
                <a:cubicBezTo>
                  <a:pt x="2284511" y="15602"/>
                  <a:pt x="2151277" y="1154"/>
                  <a:pt x="1988062" y="18288"/>
                </a:cubicBezTo>
                <a:cubicBezTo>
                  <a:pt x="1824847" y="35422"/>
                  <a:pt x="1691359" y="9265"/>
                  <a:pt x="1466802" y="18288"/>
                </a:cubicBezTo>
                <a:cubicBezTo>
                  <a:pt x="1242245" y="27311"/>
                  <a:pt x="1006161" y="36605"/>
                  <a:pt x="860686" y="18288"/>
                </a:cubicBezTo>
                <a:cubicBezTo>
                  <a:pt x="715211" y="-29"/>
                  <a:pt x="242774" y="46538"/>
                  <a:pt x="0" y="18288"/>
                </a:cubicBezTo>
                <a:cubicBezTo>
                  <a:pt x="-146" y="11482"/>
                  <a:pt x="-422" y="5192"/>
                  <a:pt x="0" y="0"/>
                </a:cubicBezTo>
                <a:close/>
              </a:path>
              <a:path w="4242816" h="18288" stroke="0" extrusionOk="0">
                <a:moveTo>
                  <a:pt x="0" y="0"/>
                </a:moveTo>
                <a:cubicBezTo>
                  <a:pt x="259751" y="-14018"/>
                  <a:pt x="356632" y="-15007"/>
                  <a:pt x="521260" y="0"/>
                </a:cubicBezTo>
                <a:cubicBezTo>
                  <a:pt x="685888" y="15007"/>
                  <a:pt x="885786" y="5167"/>
                  <a:pt x="1212233" y="0"/>
                </a:cubicBezTo>
                <a:cubicBezTo>
                  <a:pt x="1538680" y="-5167"/>
                  <a:pt x="1458849" y="7951"/>
                  <a:pt x="1691065" y="0"/>
                </a:cubicBezTo>
                <a:cubicBezTo>
                  <a:pt x="1923281" y="-7951"/>
                  <a:pt x="1985780" y="-16303"/>
                  <a:pt x="2169897" y="0"/>
                </a:cubicBezTo>
                <a:cubicBezTo>
                  <a:pt x="2354014" y="16303"/>
                  <a:pt x="2633054" y="-2739"/>
                  <a:pt x="2776014" y="0"/>
                </a:cubicBezTo>
                <a:cubicBezTo>
                  <a:pt x="2918974" y="2739"/>
                  <a:pt x="3112688" y="-15682"/>
                  <a:pt x="3339702" y="0"/>
                </a:cubicBezTo>
                <a:cubicBezTo>
                  <a:pt x="3566716" y="15682"/>
                  <a:pt x="4015278" y="-28467"/>
                  <a:pt x="4242816" y="0"/>
                </a:cubicBezTo>
                <a:cubicBezTo>
                  <a:pt x="4243501" y="7633"/>
                  <a:pt x="4242294" y="10002"/>
                  <a:pt x="4242816" y="18288"/>
                </a:cubicBezTo>
                <a:cubicBezTo>
                  <a:pt x="3924964" y="16283"/>
                  <a:pt x="3746362" y="-1805"/>
                  <a:pt x="3551843" y="18288"/>
                </a:cubicBezTo>
                <a:cubicBezTo>
                  <a:pt x="3357324" y="38381"/>
                  <a:pt x="3126422" y="47156"/>
                  <a:pt x="2860870" y="18288"/>
                </a:cubicBezTo>
                <a:cubicBezTo>
                  <a:pt x="2595318" y="-10580"/>
                  <a:pt x="2572437" y="11441"/>
                  <a:pt x="2297182" y="18288"/>
                </a:cubicBezTo>
                <a:cubicBezTo>
                  <a:pt x="2021927" y="25135"/>
                  <a:pt x="1916908" y="33601"/>
                  <a:pt x="1733493" y="18288"/>
                </a:cubicBezTo>
                <a:cubicBezTo>
                  <a:pt x="1550078" y="2975"/>
                  <a:pt x="1412440" y="27896"/>
                  <a:pt x="1212233" y="18288"/>
                </a:cubicBezTo>
                <a:cubicBezTo>
                  <a:pt x="1012026" y="8680"/>
                  <a:pt x="914386" y="13859"/>
                  <a:pt x="648545" y="18288"/>
                </a:cubicBezTo>
                <a:cubicBezTo>
                  <a:pt x="382704" y="22717"/>
                  <a:pt x="233522" y="39342"/>
                  <a:pt x="0" y="18288"/>
                </a:cubicBezTo>
                <a:cubicBezTo>
                  <a:pt x="-772" y="13661"/>
                  <a:pt x="-839" y="849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410031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Biblical perspective about careers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3600" dirty="0"/>
              <a:t>Do we find careers in the Bible? </a:t>
            </a:r>
          </a:p>
          <a:p>
            <a:r>
              <a:rPr lang="en-GB" sz="3600" dirty="0"/>
              <a:t>Yes</a:t>
            </a:r>
          </a:p>
          <a:p>
            <a:r>
              <a:rPr lang="en-GB" sz="3600" dirty="0"/>
              <a:t>God mandated man to work for survival – Gen 3:17-19</a:t>
            </a:r>
          </a:p>
          <a:p>
            <a:r>
              <a:rPr lang="en-GB" sz="3600" dirty="0"/>
              <a:t>From there we see different careers</a:t>
            </a:r>
          </a:p>
          <a:p>
            <a:r>
              <a:rPr lang="en-GB" sz="3600" dirty="0"/>
              <a:t>What were the careers of the following?</a:t>
            </a:r>
          </a:p>
          <a:p>
            <a:pPr lvl="1"/>
            <a:r>
              <a:rPr lang="en-GB" sz="3200" dirty="0"/>
              <a:t>Adam, Noah, Abraham, Lot, Jacob,  Joseph, Bezalel, </a:t>
            </a:r>
            <a:r>
              <a:rPr lang="en-GB" sz="3200" dirty="0" err="1"/>
              <a:t>Aholiab</a:t>
            </a:r>
            <a:r>
              <a:rPr lang="en-GB" sz="3200" dirty="0"/>
              <a:t>, Paul, Peter, Luke, Nehemiah, </a:t>
            </a:r>
            <a:r>
              <a:rPr lang="en-GB" sz="3200" dirty="0" err="1"/>
              <a:t>Zaccheus</a:t>
            </a:r>
            <a:endParaRPr lang="en-GB" sz="3200" dirty="0"/>
          </a:p>
          <a:p>
            <a:endParaRPr lang="en-GB" sz="3600" dirty="0"/>
          </a:p>
        </p:txBody>
      </p:sp>
    </p:spTree>
    <p:extLst>
      <p:ext uri="{BB962C8B-B14F-4D97-AF65-F5344CB8AC3E}">
        <p14:creationId xmlns:p14="http://schemas.microsoft.com/office/powerpoint/2010/main" val="27228783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41139"/>
            <a:ext cx="10515600" cy="1325563"/>
          </a:xfrm>
        </p:spPr>
        <p:txBody>
          <a:bodyPr/>
          <a:lstStyle/>
          <a:p>
            <a:r>
              <a:rPr lang="en-GB" dirty="0"/>
              <a:t>Biblical perspective about careers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459682"/>
            <a:ext cx="10940512" cy="5245918"/>
          </a:xfr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GB" sz="3200" dirty="0"/>
              <a:t>What careers do we find in these scriptures</a:t>
            </a:r>
          </a:p>
          <a:p>
            <a:pPr lvl="1"/>
            <a:r>
              <a:rPr lang="en-GB" sz="2800" dirty="0"/>
              <a:t>Exodus 31:1-6; 2 Kings 22:6; Acts 18:1-3; Acts 9:39; Mat 25:27</a:t>
            </a:r>
          </a:p>
          <a:p>
            <a:pPr lvl="1"/>
            <a:endParaRPr lang="en-GB" sz="2800" dirty="0"/>
          </a:p>
          <a:p>
            <a:r>
              <a:rPr lang="en-GB" sz="3200" dirty="0"/>
              <a:t>We are made to work hard </a:t>
            </a:r>
            <a:endParaRPr lang="en-GB" sz="3200" dirty="0">
              <a:ea typeface="Calibri"/>
              <a:cs typeface="Calibri"/>
            </a:endParaRPr>
          </a:p>
          <a:p>
            <a:pPr lvl="1"/>
            <a:r>
              <a:rPr lang="en-GB" sz="2800" dirty="0" err="1"/>
              <a:t>Prov</a:t>
            </a:r>
            <a:r>
              <a:rPr lang="en-GB" sz="2800" dirty="0"/>
              <a:t> 6:6-11; 2 Thes 3:10-12</a:t>
            </a:r>
          </a:p>
          <a:p>
            <a:pPr lvl="1"/>
            <a:r>
              <a:rPr lang="en-GB" sz="2800" dirty="0"/>
              <a:t>Work was created by God – no work, no food</a:t>
            </a:r>
          </a:p>
          <a:p>
            <a:pPr lvl="1"/>
            <a:r>
              <a:rPr lang="en-GB" sz="2800" dirty="0"/>
              <a:t>Paul, a good example – 1 Thes 4: 10-12; 1 Cor 4:12</a:t>
            </a:r>
          </a:p>
          <a:p>
            <a:r>
              <a:rPr lang="en-GB" sz="3200" dirty="0">
                <a:ea typeface="Calibri" panose="020F0502020204030204"/>
                <a:cs typeface="Calibri" panose="020F0502020204030204"/>
              </a:rPr>
              <a:t>Rest</a:t>
            </a:r>
          </a:p>
          <a:p>
            <a:pPr lvl="1"/>
            <a:r>
              <a:rPr lang="en-GB" sz="2800" dirty="0">
                <a:ea typeface="Calibri" panose="020F0502020204030204"/>
                <a:cs typeface="Calibri" panose="020F0502020204030204"/>
              </a:rPr>
              <a:t>Part of ten commandments – Exodus 20:8-11</a:t>
            </a:r>
          </a:p>
          <a:p>
            <a:pPr lvl="1"/>
            <a:r>
              <a:rPr lang="en-GB" sz="2800" dirty="0">
                <a:ea typeface="Calibri" panose="020F0502020204030204"/>
                <a:cs typeface="Calibri" panose="020F0502020204030204"/>
              </a:rPr>
              <a:t>Good for our refilling and remaining effective – connect to God</a:t>
            </a:r>
          </a:p>
          <a:p>
            <a:pPr lvl="1"/>
            <a:r>
              <a:rPr lang="en-GB" sz="2800" dirty="0">
                <a:ea typeface="Calibri" panose="020F0502020204030204"/>
                <a:cs typeface="Calibri" panose="020F0502020204030204"/>
              </a:rPr>
              <a:t>Make it a habit</a:t>
            </a:r>
          </a:p>
          <a:p>
            <a:pPr marL="0" indent="0">
              <a:buNone/>
            </a:pPr>
            <a:endParaRPr lang="en-GB" sz="3200" dirty="0">
              <a:ea typeface="Calibri" panose="020F0502020204030204"/>
              <a:cs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15172560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094991" y="3767"/>
            <a:ext cx="6144140" cy="1107168"/>
          </a:xfrm>
        </p:spPr>
        <p:txBody>
          <a:bodyPr anchor="ctr">
            <a:noAutofit/>
          </a:bodyPr>
          <a:lstStyle/>
          <a:p>
            <a:r>
              <a:rPr lang="en-US" altLang="en-US" sz="4400" b="1" dirty="0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entury Gothic"/>
              </a:rPr>
              <a:t>Career Choices</a:t>
            </a:r>
            <a:endParaRPr lang="en-US" altLang="en-US" sz="4400" b="1" dirty="0">
              <a:solidFill>
                <a:srgbClr val="0070C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entury Gothic" panose="020B0502020202020204" pitchFamily="34" charset="0"/>
            </a:endParaRPr>
          </a:p>
        </p:txBody>
      </p:sp>
      <p:pic>
        <p:nvPicPr>
          <p:cNvPr id="74759" name="Picture 7" descr="career-puzzl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6549" y="415350"/>
            <a:ext cx="6934199" cy="64455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4760" name="Rectangle 8"/>
          <p:cNvSpPr>
            <a:spLocks noChangeArrowheads="1"/>
          </p:cNvSpPr>
          <p:nvPr/>
        </p:nvSpPr>
        <p:spPr bwMode="auto">
          <a:xfrm>
            <a:off x="4010161" y="2325627"/>
            <a:ext cx="1292341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24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Planning</a:t>
            </a:r>
          </a:p>
        </p:txBody>
      </p:sp>
      <p:sp>
        <p:nvSpPr>
          <p:cNvPr id="74761" name="Rectangle 9"/>
          <p:cNvSpPr>
            <a:spLocks noChangeArrowheads="1"/>
          </p:cNvSpPr>
          <p:nvPr/>
        </p:nvSpPr>
        <p:spPr bwMode="auto">
          <a:xfrm>
            <a:off x="5669200" y="1554602"/>
            <a:ext cx="1176156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24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Interest</a:t>
            </a:r>
          </a:p>
        </p:txBody>
      </p:sp>
      <p:sp>
        <p:nvSpPr>
          <p:cNvPr id="74762" name="Rectangle 10"/>
          <p:cNvSpPr>
            <a:spLocks noChangeArrowheads="1"/>
          </p:cNvSpPr>
          <p:nvPr/>
        </p:nvSpPr>
        <p:spPr bwMode="auto">
          <a:xfrm>
            <a:off x="7575395" y="2371793"/>
            <a:ext cx="896399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24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Goals</a:t>
            </a:r>
          </a:p>
        </p:txBody>
      </p:sp>
      <p:sp>
        <p:nvSpPr>
          <p:cNvPr id="74763" name="Rectangle 11"/>
          <p:cNvSpPr>
            <a:spLocks noChangeArrowheads="1"/>
          </p:cNvSpPr>
          <p:nvPr/>
        </p:nvSpPr>
        <p:spPr bwMode="auto">
          <a:xfrm>
            <a:off x="3312085" y="3844241"/>
            <a:ext cx="934871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28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Skills</a:t>
            </a:r>
          </a:p>
        </p:txBody>
      </p:sp>
      <p:sp>
        <p:nvSpPr>
          <p:cNvPr id="74764" name="Rectangle 12"/>
          <p:cNvSpPr>
            <a:spLocks noChangeArrowheads="1"/>
          </p:cNvSpPr>
          <p:nvPr/>
        </p:nvSpPr>
        <p:spPr bwMode="auto">
          <a:xfrm>
            <a:off x="3810715" y="5424411"/>
            <a:ext cx="1691232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24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Preparation</a:t>
            </a:r>
          </a:p>
        </p:txBody>
      </p:sp>
      <p:sp>
        <p:nvSpPr>
          <p:cNvPr id="74765" name="Rectangle 13"/>
          <p:cNvSpPr>
            <a:spLocks noChangeArrowheads="1"/>
          </p:cNvSpPr>
          <p:nvPr/>
        </p:nvSpPr>
        <p:spPr bwMode="auto">
          <a:xfrm>
            <a:off x="7021910" y="5703332"/>
            <a:ext cx="1449884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24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Education</a:t>
            </a:r>
          </a:p>
        </p:txBody>
      </p:sp>
      <p:sp>
        <p:nvSpPr>
          <p:cNvPr id="74766" name="Rectangle 14"/>
          <p:cNvSpPr>
            <a:spLocks noChangeArrowheads="1"/>
          </p:cNvSpPr>
          <p:nvPr/>
        </p:nvSpPr>
        <p:spPr bwMode="auto">
          <a:xfrm>
            <a:off x="7893051" y="4191000"/>
            <a:ext cx="966675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24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Salary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60257" y="732189"/>
            <a:ext cx="2893550" cy="353943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457200" indent="-457200">
              <a:buFont typeface="Arial"/>
              <a:buChar char="•"/>
            </a:pPr>
            <a:r>
              <a:rPr lang="en-GB" sz="3200" dirty="0"/>
              <a:t>There are many career choices</a:t>
            </a:r>
            <a:endParaRPr lang="en-US" dirty="0">
              <a:ea typeface="Calibri" panose="020F0502020204030204"/>
              <a:cs typeface="Calibri" panose="020F0502020204030204"/>
            </a:endParaRPr>
          </a:p>
          <a:p>
            <a:pPr marL="457200" indent="-457200">
              <a:buFont typeface="Arial"/>
              <a:buChar char="•"/>
            </a:pPr>
            <a:r>
              <a:rPr lang="en-GB" sz="3200" dirty="0"/>
              <a:t>Success is determined by several factors</a:t>
            </a:r>
            <a:endParaRPr lang="en-US">
              <a:ea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45782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47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47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www.bls.gov/k12/content/images/Kidspageicons_hammer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9863" y="1373148"/>
            <a:ext cx="877041" cy="8965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https://www.bls.gov/k12/content/images/Kidspageicons_computer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6849" y="1271162"/>
            <a:ext cx="950846" cy="9719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s://www.bls.gov/k12/content/images/Kidspageicons_cooking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53144" y="1255616"/>
            <a:ext cx="999179" cy="10213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https://www.bls.gov/k12/content/images/Kidspageicons_stethoscope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7259" y="3358355"/>
            <a:ext cx="884905" cy="9045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ttps://www.bls.gov/k12/content/images/Kidspageicons_community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71654" y="3262313"/>
            <a:ext cx="978860" cy="10006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5" name="Picture 7" descr="https://www.bls.gov/k12/content/images/Kidspageicons_courthouse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6420" y="5058163"/>
            <a:ext cx="837565" cy="8561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https://www.bls.gov/k12/content/images/Kidspageicons_stocks.pn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86271" y="3190487"/>
            <a:ext cx="1044372" cy="10675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7" name="Picture 9" descr="https://www.bls.gov/k12/content/images/Kidspageicons_calculator.pn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93727" y="1350585"/>
            <a:ext cx="777439" cy="7947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https://www.bls.gov/k12/content/images/Kidspageicons_radio.pn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131" y="3298688"/>
            <a:ext cx="917988" cy="9434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9" name="Picture 11" descr="https://www.bls.gov/k12/content/images/Kidspageicons_brush.png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9654" y="5038041"/>
            <a:ext cx="857250" cy="876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0" name="Picture 12" descr="https://www.bls.gov/k12/content/images/Kidspageicons_leaf.png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45159" y="5058163"/>
            <a:ext cx="1018342" cy="10409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1" name="Picture 13" descr="https://www.bls.gov/k12/content/images/Kidspageicons_book.png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014" y="5181600"/>
            <a:ext cx="716812" cy="7327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2" name="Picture 14" descr="https://www.bls.gov/k12/content/images/Kidspageicons_science.png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33108" y="5317183"/>
            <a:ext cx="774688" cy="7919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3" name="Picture 15" descr="https://www.bls.gov/k12/content/images/Kidspageicons_globe.png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51452" y="4045210"/>
            <a:ext cx="773971" cy="7911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4" name="Picture 16" descr="https://www.bls.gov/k12/content/images/Kidspageicons_sports.png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36021" y="2826164"/>
            <a:ext cx="804067" cy="8219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5" name="Picture 17" descr="https://www.bls.gov/k12/content/images/Kidspageicons_chalk.png"/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28213" y="1538288"/>
            <a:ext cx="685800" cy="704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6" name="Picture 18" descr="https://www.bls.gov/k12/content/images/Kidspageicons_truck.png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11351" y="64176"/>
            <a:ext cx="843592" cy="862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10026817" y="912275"/>
            <a:ext cx="172778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dirty="0">
                <a:latin typeface="Arial" panose="020B0604020202020204" pitchFamily="34" charset="0"/>
              </a:rPr>
              <a:t>Transportation</a:t>
            </a:r>
          </a:p>
        </p:txBody>
      </p:sp>
      <p:sp>
        <p:nvSpPr>
          <p:cNvPr id="3" name="Rectangle 2"/>
          <p:cNvSpPr/>
          <p:nvPr/>
        </p:nvSpPr>
        <p:spPr>
          <a:xfrm>
            <a:off x="9598985" y="2289811"/>
            <a:ext cx="110806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dirty="0">
                <a:latin typeface="Arial" panose="020B0604020202020204" pitchFamily="34" charset="0"/>
              </a:rPr>
              <a:t>Teaching</a:t>
            </a:r>
            <a:endParaRPr lang="en-GB" dirty="0"/>
          </a:p>
        </p:txBody>
      </p:sp>
      <p:sp>
        <p:nvSpPr>
          <p:cNvPr id="5" name="Rectangle 4"/>
          <p:cNvSpPr/>
          <p:nvPr/>
        </p:nvSpPr>
        <p:spPr>
          <a:xfrm>
            <a:off x="9567382" y="3549640"/>
            <a:ext cx="85151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dirty="0">
                <a:latin typeface="Arial" panose="020B0604020202020204" pitchFamily="34" charset="0"/>
              </a:rPr>
              <a:t>Sports</a:t>
            </a:r>
          </a:p>
        </p:txBody>
      </p:sp>
      <p:sp>
        <p:nvSpPr>
          <p:cNvPr id="6" name="Rectangle 5"/>
          <p:cNvSpPr/>
          <p:nvPr/>
        </p:nvSpPr>
        <p:spPr>
          <a:xfrm>
            <a:off x="9536021" y="4717912"/>
            <a:ext cx="160813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dirty="0">
                <a:latin typeface="Arial" panose="020B0604020202020204" pitchFamily="34" charset="0"/>
              </a:rPr>
              <a:t>Social studies</a:t>
            </a:r>
          </a:p>
        </p:txBody>
      </p:sp>
      <p:sp>
        <p:nvSpPr>
          <p:cNvPr id="7" name="Rectangle 6"/>
          <p:cNvSpPr/>
          <p:nvPr/>
        </p:nvSpPr>
        <p:spPr>
          <a:xfrm>
            <a:off x="9849540" y="6199633"/>
            <a:ext cx="100540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dirty="0">
                <a:latin typeface="Arial" panose="020B0604020202020204" pitchFamily="34" charset="0"/>
              </a:rPr>
              <a:t>Science</a:t>
            </a:r>
            <a:endParaRPr lang="en-GB" dirty="0"/>
          </a:p>
        </p:txBody>
      </p:sp>
      <p:sp>
        <p:nvSpPr>
          <p:cNvPr id="8" name="Rectangle 7"/>
          <p:cNvSpPr/>
          <p:nvPr/>
        </p:nvSpPr>
        <p:spPr>
          <a:xfrm>
            <a:off x="209243" y="6011920"/>
            <a:ext cx="104387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dirty="0">
                <a:latin typeface="Arial" panose="020B0604020202020204" pitchFamily="34" charset="0"/>
              </a:rPr>
              <a:t>Reading</a:t>
            </a:r>
            <a:endParaRPr lang="en-GB" dirty="0"/>
          </a:p>
        </p:txBody>
      </p:sp>
      <p:sp>
        <p:nvSpPr>
          <p:cNvPr id="9" name="Rectangle 8"/>
          <p:cNvSpPr/>
          <p:nvPr/>
        </p:nvSpPr>
        <p:spPr>
          <a:xfrm>
            <a:off x="2933085" y="6019800"/>
            <a:ext cx="190563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dirty="0">
                <a:latin typeface="Arial" panose="020B0604020202020204" pitchFamily="34" charset="0"/>
              </a:rPr>
              <a:t>Music and art</a:t>
            </a:r>
          </a:p>
        </p:txBody>
      </p:sp>
      <p:sp>
        <p:nvSpPr>
          <p:cNvPr id="10" name="Rectangle 9"/>
          <p:cNvSpPr/>
          <p:nvPr/>
        </p:nvSpPr>
        <p:spPr>
          <a:xfrm>
            <a:off x="402138" y="4343400"/>
            <a:ext cx="78258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/>
              <a:t>Media</a:t>
            </a:r>
          </a:p>
        </p:txBody>
      </p:sp>
      <p:sp>
        <p:nvSpPr>
          <p:cNvPr id="11" name="Rectangle 10"/>
          <p:cNvSpPr/>
          <p:nvPr/>
        </p:nvSpPr>
        <p:spPr>
          <a:xfrm>
            <a:off x="7645159" y="2320664"/>
            <a:ext cx="81304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dirty="0" err="1">
                <a:latin typeface="Arial" panose="020B0604020202020204" pitchFamily="34" charset="0"/>
              </a:rPr>
              <a:t>Maths</a:t>
            </a:r>
            <a:endParaRPr lang="en-GB" dirty="0"/>
          </a:p>
        </p:txBody>
      </p:sp>
      <p:sp>
        <p:nvSpPr>
          <p:cNvPr id="12" name="Rectangle 11"/>
          <p:cNvSpPr/>
          <p:nvPr/>
        </p:nvSpPr>
        <p:spPr>
          <a:xfrm>
            <a:off x="7124551" y="4258067"/>
            <a:ext cx="195438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dirty="0">
                <a:latin typeface="Arial" panose="020B0604020202020204" pitchFamily="34" charset="0"/>
              </a:rPr>
              <a:t>Managing money</a:t>
            </a:r>
            <a:endParaRPr lang="en-GB" dirty="0"/>
          </a:p>
        </p:txBody>
      </p:sp>
      <p:sp>
        <p:nvSpPr>
          <p:cNvPr id="13" name="Rectangle 12"/>
          <p:cNvSpPr/>
          <p:nvPr/>
        </p:nvSpPr>
        <p:spPr>
          <a:xfrm>
            <a:off x="6152323" y="6019800"/>
            <a:ext cx="60785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dirty="0">
                <a:latin typeface="Arial" panose="020B0604020202020204" pitchFamily="34" charset="0"/>
              </a:rPr>
              <a:t>Law</a:t>
            </a:r>
            <a:endParaRPr lang="en-GB" dirty="0"/>
          </a:p>
        </p:txBody>
      </p:sp>
      <p:sp>
        <p:nvSpPr>
          <p:cNvPr id="14" name="Rectangle 13"/>
          <p:cNvSpPr/>
          <p:nvPr/>
        </p:nvSpPr>
        <p:spPr>
          <a:xfrm>
            <a:off x="4626569" y="4531799"/>
            <a:ext cx="265970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dirty="0">
                <a:latin typeface="Arial" panose="020B0604020202020204" pitchFamily="34" charset="0"/>
              </a:rPr>
              <a:t>Helping your community</a:t>
            </a:r>
          </a:p>
        </p:txBody>
      </p:sp>
      <p:sp>
        <p:nvSpPr>
          <p:cNvPr id="15" name="Rectangle 14"/>
          <p:cNvSpPr/>
          <p:nvPr/>
        </p:nvSpPr>
        <p:spPr>
          <a:xfrm>
            <a:off x="2933085" y="4417027"/>
            <a:ext cx="130035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dirty="0">
                <a:latin typeface="Arial" panose="020B0604020202020204" pitchFamily="34" charset="0"/>
              </a:rPr>
              <a:t>Healthcare</a:t>
            </a:r>
            <a:endParaRPr lang="en-GB" dirty="0"/>
          </a:p>
        </p:txBody>
      </p:sp>
      <p:sp>
        <p:nvSpPr>
          <p:cNvPr id="16" name="Rectangle 15"/>
          <p:cNvSpPr/>
          <p:nvPr/>
        </p:nvSpPr>
        <p:spPr>
          <a:xfrm>
            <a:off x="5339172" y="2417725"/>
            <a:ext cx="71045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dirty="0">
                <a:latin typeface="Arial" panose="020B0604020202020204" pitchFamily="34" charset="0"/>
              </a:rPr>
              <a:t>Food</a:t>
            </a:r>
            <a:endParaRPr lang="en-GB" dirty="0"/>
          </a:p>
        </p:txBody>
      </p:sp>
      <p:sp>
        <p:nvSpPr>
          <p:cNvPr id="17" name="Rectangle 16"/>
          <p:cNvSpPr/>
          <p:nvPr/>
        </p:nvSpPr>
        <p:spPr>
          <a:xfrm>
            <a:off x="209243" y="2518267"/>
            <a:ext cx="161595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dirty="0">
                <a:latin typeface="Arial" panose="020B0604020202020204" pitchFamily="34" charset="0"/>
              </a:rPr>
              <a:t>Computers</a:t>
            </a:r>
            <a:endParaRPr lang="en-GB" dirty="0"/>
          </a:p>
        </p:txBody>
      </p:sp>
      <p:sp>
        <p:nvSpPr>
          <p:cNvPr id="18" name="Rectangle 17"/>
          <p:cNvSpPr/>
          <p:nvPr/>
        </p:nvSpPr>
        <p:spPr>
          <a:xfrm>
            <a:off x="2644741" y="2366831"/>
            <a:ext cx="258534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dirty="0">
                <a:latin typeface="Arial" panose="020B0604020202020204" pitchFamily="34" charset="0"/>
              </a:rPr>
              <a:t>Building and fixing things</a:t>
            </a:r>
          </a:p>
        </p:txBody>
      </p:sp>
      <p:sp>
        <p:nvSpPr>
          <p:cNvPr id="19" name="Title 18"/>
          <p:cNvSpPr>
            <a:spLocks noGrp="1"/>
          </p:cNvSpPr>
          <p:nvPr>
            <p:ph type="title"/>
          </p:nvPr>
        </p:nvSpPr>
        <p:spPr>
          <a:xfrm>
            <a:off x="793432" y="-182622"/>
            <a:ext cx="10515600" cy="1325563"/>
          </a:xfrm>
        </p:spPr>
        <p:txBody>
          <a:bodyPr>
            <a:normAutofit/>
          </a:bodyPr>
          <a:lstStyle/>
          <a:p>
            <a:pPr lvl="0" eaLnBrk="0" fontAlgn="base" hangingPunct="0">
              <a:lnSpc>
                <a:spcPct val="100000"/>
              </a:lnSpc>
              <a:spcAft>
                <a:spcPct val="0"/>
              </a:spcAft>
            </a:pPr>
            <a:r>
              <a:rPr lang="en-US" altLang="en-US" b="1" dirty="0">
                <a:latin typeface="Arial" panose="020B0604020202020204" pitchFamily="34" charset="0"/>
              </a:rPr>
              <a:t>What are you interested in?</a:t>
            </a:r>
            <a:endParaRPr lang="en-GB" dirty="0"/>
          </a:p>
        </p:txBody>
      </p:sp>
      <p:sp>
        <p:nvSpPr>
          <p:cNvPr id="20" name="TextBox 19"/>
          <p:cNvSpPr txBox="1"/>
          <p:nvPr/>
        </p:nvSpPr>
        <p:spPr>
          <a:xfrm>
            <a:off x="7927020" y="6120308"/>
            <a:ext cx="8864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Nature </a:t>
            </a:r>
          </a:p>
        </p:txBody>
      </p:sp>
    </p:spTree>
    <p:extLst>
      <p:ext uri="{BB962C8B-B14F-4D97-AF65-F5344CB8AC3E}">
        <p14:creationId xmlns:p14="http://schemas.microsoft.com/office/powerpoint/2010/main" val="298225045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>
                <a:solidFill>
                  <a:srgbClr val="0070C0"/>
                </a:solidFill>
              </a:rPr>
              <a:t>Careers can be described in OCCUPATION GROUPS</a:t>
            </a:r>
            <a:endParaRPr lang="en-GB" dirty="0">
              <a:solidFill>
                <a:srgbClr val="0070C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Architecture and Engineering</a:t>
            </a:r>
          </a:p>
          <a:p>
            <a:r>
              <a:rPr lang="en-US" dirty="0"/>
              <a:t>Arts and Design</a:t>
            </a:r>
          </a:p>
          <a:p>
            <a:r>
              <a:rPr lang="en-US" dirty="0"/>
              <a:t>Building and Grounds Cleaning</a:t>
            </a:r>
          </a:p>
          <a:p>
            <a:r>
              <a:rPr lang="en-US" dirty="0"/>
              <a:t>Business and Financial</a:t>
            </a:r>
          </a:p>
          <a:p>
            <a:r>
              <a:rPr lang="en-US" dirty="0"/>
              <a:t>Community and Social Service</a:t>
            </a:r>
          </a:p>
          <a:p>
            <a:r>
              <a:rPr lang="en-US" dirty="0"/>
              <a:t>Computer and Information Technology</a:t>
            </a:r>
          </a:p>
          <a:p>
            <a:r>
              <a:rPr lang="en-US" dirty="0"/>
              <a:t>Construction and Extraction</a:t>
            </a:r>
          </a:p>
          <a:p>
            <a:r>
              <a:rPr lang="en-US" dirty="0"/>
              <a:t>Education, Training, and Library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Entertainment and Sports</a:t>
            </a:r>
          </a:p>
          <a:p>
            <a:r>
              <a:rPr lang="en-US" dirty="0"/>
              <a:t>Farming, Fishing, and Forestry</a:t>
            </a:r>
          </a:p>
          <a:p>
            <a:r>
              <a:rPr lang="en-US" dirty="0"/>
              <a:t>Food Preparation and Serving</a:t>
            </a:r>
          </a:p>
          <a:p>
            <a:r>
              <a:rPr lang="en-US" dirty="0"/>
              <a:t>Healthcare</a:t>
            </a:r>
          </a:p>
          <a:p>
            <a:r>
              <a:rPr lang="en-US" dirty="0"/>
              <a:t>Installation, Maintenance, and Repair</a:t>
            </a:r>
          </a:p>
          <a:p>
            <a:r>
              <a:rPr lang="en-US" dirty="0"/>
              <a:t>Legal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9926219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webextensions/_rels/taskpanes.xml.rels><?xml version="1.0" encoding="UTF-8" standalone="yes"?>
<Relationships xmlns="http://schemas.openxmlformats.org/package/2006/relationships"><Relationship Id="rId1" Type="http://schemas.microsoft.com/office/2011/relationships/webextension" Target="webextension1.xml" /></Relationships>
</file>

<file path=ppt/webextensions/taskpanes.xml><?xml version="1.0" encoding="utf-8"?>
<wetp:taskpanes xmlns:wetp="http://schemas.microsoft.com/office/webextensions/taskpanes/2010/11">
  <wetp:taskpane dockstate="right" visibility="0" width="438" row="1">
    <wetp:webextensionref xmlns:r="http://schemas.openxmlformats.org/officeDocument/2006/relationships" r:id="rId1"/>
  </wetp:taskpane>
</wetp:taskpanes>
</file>

<file path=ppt/webextensions/webextension1.xml><?xml version="1.0" encoding="utf-8"?>
<we:webextension xmlns:we="http://schemas.microsoft.com/office/webextensions/webextension/2010/11" id="{8B9A9C97-CD4B-4B6E-9485-293A30B6A440}">
  <we:reference id="a3b40b4f-8edf-490e-9df1-7e66f93912bf" version="1.1.0.0" store="EXCatalog" storeType="EXCatalog"/>
  <we:alternateReferences/>
  <we:properties/>
  <we:bindings/>
  <we:snapshot xmlns:r="http://schemas.openxmlformats.org/officeDocument/2006/relationships"/>
</we:webextension>
</file>

<file path=docMetadata/LabelInfo.xml><?xml version="1.0" encoding="utf-8"?>
<clbl:labelList xmlns:clbl="http://schemas.microsoft.com/office/2020/mipLabelMetadata">
  <clbl:label id="{2ff9b139-103d-4eab-b161-3a4774ef1291}" enabled="0" method="" siteId="{2ff9b139-103d-4eab-b161-3a4774ef1291}" removed="1"/>
</clbl:labelList>
</file>

<file path=docProps/app.xml><?xml version="1.0" encoding="utf-8"?>
<Properties xmlns="http://schemas.openxmlformats.org/officeDocument/2006/extended-properties" xmlns:vt="http://schemas.openxmlformats.org/officeDocument/2006/docPropsVTypes">
  <TotalTime>1085</TotalTime>
  <Words>2691</Words>
  <Application>Microsoft Office PowerPoint</Application>
  <PresentationFormat>Widescreen</PresentationFormat>
  <Paragraphs>398</Paragraphs>
  <Slides>37</Slides>
  <Notes>11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37</vt:i4>
      </vt:variant>
    </vt:vector>
  </HeadingPairs>
  <TitlesOfParts>
    <vt:vector size="38" baseType="lpstr">
      <vt:lpstr>Office Theme</vt:lpstr>
      <vt:lpstr>Career Guidance</vt:lpstr>
      <vt:lpstr>Outline</vt:lpstr>
      <vt:lpstr>Introduction </vt:lpstr>
      <vt:lpstr>Career Guidance</vt:lpstr>
      <vt:lpstr>Biblical perspective about careers</vt:lpstr>
      <vt:lpstr>Biblical perspective about careers</vt:lpstr>
      <vt:lpstr>Career Choices</vt:lpstr>
      <vt:lpstr>What are you interested in?</vt:lpstr>
      <vt:lpstr>Careers can be described in OCCUPATION GROUPS</vt:lpstr>
      <vt:lpstr>Careers can be described in OCCUPATION GROUPS</vt:lpstr>
      <vt:lpstr>Principles of career choice and management</vt:lpstr>
      <vt:lpstr>Practical issues to consider for  career choices</vt:lpstr>
      <vt:lpstr>Choose Career Options That Match Your Values</vt:lpstr>
      <vt:lpstr>Surviving in a Fast Economy</vt:lpstr>
      <vt:lpstr>  Factors to Consider</vt:lpstr>
      <vt:lpstr>Where to Go for Help</vt:lpstr>
      <vt:lpstr>Become Knowledgeable About Careers</vt:lpstr>
      <vt:lpstr>Select Several Careers, Not Just One</vt:lpstr>
      <vt:lpstr>Form meaningful networks!</vt:lpstr>
      <vt:lpstr> Assess Your Skills</vt:lpstr>
      <vt:lpstr>Getting Experience</vt:lpstr>
      <vt:lpstr>Research the Job</vt:lpstr>
      <vt:lpstr>What practical things can help you succeed</vt:lpstr>
      <vt:lpstr>Time Management Matrix</vt:lpstr>
      <vt:lpstr>Time management Matrix</vt:lpstr>
      <vt:lpstr>PowerPoint Presentation</vt:lpstr>
      <vt:lpstr>Career- Spiritual Life Balance</vt:lpstr>
      <vt:lpstr>Principles Career- Spiritual Life Balance</vt:lpstr>
      <vt:lpstr>Applying for University Programs</vt:lpstr>
      <vt:lpstr>Applying for University Programs</vt:lpstr>
      <vt:lpstr>Applying for University Programs</vt:lpstr>
      <vt:lpstr>Applying for University Programs</vt:lpstr>
      <vt:lpstr>Applying for University Programs</vt:lpstr>
      <vt:lpstr>Key facts</vt:lpstr>
      <vt:lpstr>Key facts</vt:lpstr>
      <vt:lpstr>Key facts</vt:lpstr>
      <vt:lpstr>Conclusion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Personal Growth &amp; Development</dc:title>
  <dc:creator>Dr Liveness BANDA</dc:creator>
  <cp:lastModifiedBy>Liveness Banda</cp:lastModifiedBy>
  <cp:revision>313</cp:revision>
  <dcterms:created xsi:type="dcterms:W3CDTF">2020-01-03T16:55:00Z</dcterms:created>
  <dcterms:modified xsi:type="dcterms:W3CDTF">2025-07-18T12:30:41Z</dcterms:modified>
</cp:coreProperties>
</file>